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4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6" r:id="rId12"/>
    <p:sldId id="345" r:id="rId13"/>
    <p:sldId id="344" r:id="rId1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5050"/>
    <a:srgbClr val="00FF00"/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51" autoAdjust="0"/>
    <p:restoredTop sz="94660"/>
  </p:normalViewPr>
  <p:slideViewPr>
    <p:cSldViewPr snapToGrid="0">
      <p:cViewPr>
        <p:scale>
          <a:sx n="60" d="100"/>
          <a:sy n="60" d="100"/>
        </p:scale>
        <p:origin x="-942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974" y="-84"/>
      </p:cViewPr>
      <p:guideLst>
        <p:guide orient="horz" pos="2909"/>
        <p:guide pos="218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700" cy="46180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7" y="0"/>
            <a:ext cx="3011700" cy="46180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FF4054E9-6D23-4BCA-875A-B67B82FC3262}" type="datetimeFigureOut">
              <a:rPr lang="en-US" smtClean="0"/>
              <a:pPr/>
              <a:t>9/27/2013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70"/>
            <a:ext cx="3011700" cy="461803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7" y="8772670"/>
            <a:ext cx="3011700" cy="461803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299CD83D-E460-45DC-AE4E-91C2F7D7FF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157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BEC50-26BA-4F54-A7CA-B8FFE1A8872A}" type="datetimeFigureOut">
              <a:rPr lang="en-US" smtClean="0"/>
              <a:pPr/>
              <a:t>9/27/2013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86D10-ADA3-49D9-9891-5406CE8580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171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-ict.com/xml/finished/4313/bingo.htm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Bingo starter Games: </a:t>
            </a:r>
            <a:r>
              <a:rPr lang="en-GB" sz="1200" b="1" i="1" dirty="0" smtClean="0">
                <a:solidFill>
                  <a:schemeClr val="bg1"/>
                </a:solidFill>
                <a:latin typeface="+mn-lt"/>
                <a:hlinkClick r:id="rId3"/>
              </a:rPr>
              <a:t>http://www.teach-ict.com/xml/finished/4313/bingo.htm</a:t>
            </a:r>
            <a:endParaRPr lang="en-GB" sz="1200" b="1" i="1" dirty="0" smtClean="0">
              <a:solidFill>
                <a:schemeClr val="bg1"/>
              </a:solidFill>
              <a:latin typeface="+mn-lt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6D10-ADA3-49D9-9891-5406CE8580E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5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58055" y="1072055"/>
            <a:ext cx="6858000" cy="471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9/27/2013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9" name="Straight Connector 18"/>
          <p:cNvCxnSpPr/>
          <p:nvPr userDrawn="1"/>
        </p:nvCxnSpPr>
        <p:spPr>
          <a:xfrm rot="5400000">
            <a:off x="1071562" y="3429000"/>
            <a:ext cx="6858000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785926"/>
            <a:ext cx="4714908" cy="2786082"/>
          </a:xfrm>
          <a:prstGeom prst="snip2Diag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0" name="Oval 19"/>
          <p:cNvSpPr/>
          <p:nvPr userDrawn="1"/>
        </p:nvSpPr>
        <p:spPr>
          <a:xfrm>
            <a:off x="4357686" y="1464361"/>
            <a:ext cx="285752" cy="28575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/>
          <p:cNvSpPr/>
          <p:nvPr userDrawn="1"/>
        </p:nvSpPr>
        <p:spPr>
          <a:xfrm>
            <a:off x="4357686" y="4607821"/>
            <a:ext cx="285752" cy="28575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 25"/>
          <p:cNvSpPr/>
          <p:nvPr userDrawn="1"/>
        </p:nvSpPr>
        <p:spPr>
          <a:xfrm>
            <a:off x="956389" y="188640"/>
            <a:ext cx="3600400" cy="762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n-GB" sz="3200" kern="1200" dirty="0" smtClean="0">
                <a:ln w="19050" cap="flat" cmpd="sng" algn="ctr">
                  <a:solidFill>
                    <a:srgbClr val="0D0D0D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Bauhaus 93"/>
                <a:ea typeface="Times New Roman"/>
                <a:cs typeface="Times New Roman"/>
              </a:rPr>
              <a:t>Business ICT Skills</a:t>
            </a:r>
            <a:endParaRPr lang="de-DE" sz="3200" dirty="0"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9/27/2013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9/27/2013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9/27/2013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9/27/2013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9/27/2013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AC4E6-90A2-42AB-8CDD-2E4BE25ED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682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76721"/>
      </p:ext>
    </p:extLst>
  </p:cSld>
  <p:clrMapOvr>
    <a:masterClrMapping/>
  </p:clrMapOvr>
  <p:transition spd="slow">
    <p:wheel spokes="2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July, 2008</a:t>
            </a:r>
          </a:p>
        </p:txBody>
      </p:sp>
    </p:spTree>
    <p:extLst>
      <p:ext uri="{BB962C8B-B14F-4D97-AF65-F5344CB8AC3E}">
        <p14:creationId xmlns:p14="http://schemas.microsoft.com/office/powerpoint/2010/main" val="867663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snip2DiagRect">
            <a:avLst>
              <a:gd name="adj1" fmla="val 41795"/>
              <a:gd name="adj2" fmla="val 0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snip2DiagRect">
            <a:avLst>
              <a:gd name="adj1" fmla="val 0"/>
              <a:gd name="adj2" fmla="val 9134"/>
            </a:avLst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9/27/2013</a:t>
            </a:fld>
            <a:endParaRPr lang="en-GB" dirty="0"/>
          </a:p>
        </p:txBody>
      </p:sp>
      <p:sp>
        <p:nvSpPr>
          <p:cNvPr id="18" name="Snip Diagonal Corner Rectangle 17"/>
          <p:cNvSpPr/>
          <p:nvPr userDrawn="1"/>
        </p:nvSpPr>
        <p:spPr>
          <a:xfrm>
            <a:off x="3571868" y="6143644"/>
            <a:ext cx="5000660" cy="571504"/>
          </a:xfrm>
          <a:prstGeom prst="snip2DiagRect">
            <a:avLst>
              <a:gd name="adj1" fmla="val 29091"/>
              <a:gd name="adj2" fmla="val 0"/>
            </a:avLst>
          </a:prstGeom>
          <a:solidFill>
            <a:srgbClr val="FFFF00"/>
          </a:solidFill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8262633" y="6018230"/>
            <a:ext cx="822661" cy="785818"/>
            <a:chOff x="8262633" y="6018230"/>
            <a:chExt cx="822661" cy="785818"/>
          </a:xfrm>
        </p:grpSpPr>
        <p:sp>
          <p:nvSpPr>
            <p:cNvPr id="21" name="Oval 20"/>
            <p:cNvSpPr/>
            <p:nvPr userDrawn="1"/>
          </p:nvSpPr>
          <p:spPr>
            <a:xfrm>
              <a:off x="8283600" y="6018230"/>
              <a:ext cx="785818" cy="785818"/>
            </a:xfrm>
            <a:prstGeom prst="ellipse">
              <a:avLst/>
            </a:prstGeom>
            <a:solidFill>
              <a:srgbClr val="00B0F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8262633" y="6140255"/>
              <a:ext cx="82266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2700">
                    <a:solidFill>
                      <a:srgbClr val="FF99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Gill Sans Ultra Bold" pitchFamily="34" charset="0"/>
                </a:rPr>
                <a:t>LO</a:t>
              </a:r>
              <a:endParaRPr lang="en-US" sz="3200" b="1" cap="none" spc="0" dirty="0">
                <a:ln w="12700">
                  <a:solidFill>
                    <a:srgbClr val="FF99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ill Sans Ultra Bold" pitchFamily="34" charset="0"/>
              </a:endParaRP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3571868" y="6181744"/>
            <a:ext cx="4714899" cy="50006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>
            <a:noAutofit/>
          </a:bodyPr>
          <a:lstStyle>
            <a:lvl1pPr algn="ctr">
              <a:buNone/>
              <a:defRPr sz="1400" b="0" i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2" name="Oval 31"/>
          <p:cNvSpPr/>
          <p:nvPr userDrawn="1"/>
        </p:nvSpPr>
        <p:spPr>
          <a:xfrm>
            <a:off x="214282" y="500042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3" name="Straight Connector 32"/>
          <p:cNvCxnSpPr/>
          <p:nvPr userDrawn="1"/>
        </p:nvCxnSpPr>
        <p:spPr>
          <a:xfrm rot="10800000">
            <a:off x="0" y="607105"/>
            <a:ext cx="429390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 userDrawn="1"/>
        </p:nvSpPr>
        <p:spPr>
          <a:xfrm>
            <a:off x="8715404" y="1678863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7" name="Straight Connector 36"/>
          <p:cNvCxnSpPr/>
          <p:nvPr userDrawn="1"/>
        </p:nvCxnSpPr>
        <p:spPr>
          <a:xfrm flipV="1">
            <a:off x="8644728" y="1785926"/>
            <a:ext cx="499272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 userDrawn="1"/>
        </p:nvSpPr>
        <p:spPr>
          <a:xfrm>
            <a:off x="214282" y="5393639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5" name="Straight Connector 44"/>
          <p:cNvCxnSpPr/>
          <p:nvPr userDrawn="1"/>
        </p:nvCxnSpPr>
        <p:spPr>
          <a:xfrm rot="10800000">
            <a:off x="0" y="5500702"/>
            <a:ext cx="429390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snip2DiagRect">
            <a:avLst>
              <a:gd name="adj1" fmla="val 41795"/>
              <a:gd name="adj2" fmla="val 0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snip2DiagRect">
            <a:avLst>
              <a:gd name="adj1" fmla="val 0"/>
              <a:gd name="adj2" fmla="val 9134"/>
            </a:avLst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9/27/2013</a:t>
            </a:fld>
            <a:endParaRPr lang="en-GB" dirty="0"/>
          </a:p>
        </p:txBody>
      </p:sp>
      <p:sp>
        <p:nvSpPr>
          <p:cNvPr id="32" name="Oval 31"/>
          <p:cNvSpPr/>
          <p:nvPr userDrawn="1"/>
        </p:nvSpPr>
        <p:spPr>
          <a:xfrm>
            <a:off x="214282" y="500042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3" name="Straight Connector 32"/>
          <p:cNvCxnSpPr/>
          <p:nvPr userDrawn="1"/>
        </p:nvCxnSpPr>
        <p:spPr>
          <a:xfrm rot="10800000">
            <a:off x="0" y="607105"/>
            <a:ext cx="429390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 userDrawn="1"/>
        </p:nvSpPr>
        <p:spPr>
          <a:xfrm>
            <a:off x="8715404" y="1678863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7" name="Straight Connector 36"/>
          <p:cNvCxnSpPr/>
          <p:nvPr userDrawn="1"/>
        </p:nvCxnSpPr>
        <p:spPr>
          <a:xfrm flipV="1">
            <a:off x="8644728" y="1785926"/>
            <a:ext cx="499272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 userDrawn="1"/>
        </p:nvSpPr>
        <p:spPr>
          <a:xfrm>
            <a:off x="214282" y="5393639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5" name="Straight Connector 44"/>
          <p:cNvCxnSpPr/>
          <p:nvPr userDrawn="1"/>
        </p:nvCxnSpPr>
        <p:spPr>
          <a:xfrm rot="10800000">
            <a:off x="0" y="5500702"/>
            <a:ext cx="429390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846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snip2DiagRect">
            <a:avLst>
              <a:gd name="adj1" fmla="val 42395"/>
              <a:gd name="adj2" fmla="val 0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snip2DiagRect">
            <a:avLst>
              <a:gd name="adj1" fmla="val 0"/>
              <a:gd name="adj2" fmla="val 8875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9/27/2013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500438" y="6143625"/>
            <a:ext cx="5214937" cy="571500"/>
          </a:xfrm>
          <a:prstGeom prst="snip2DiagRect">
            <a:avLst>
              <a:gd name="adj1" fmla="val 24935"/>
              <a:gd name="adj2" fmla="val 0"/>
            </a:avLst>
          </a:prstGeom>
          <a:solidFill>
            <a:srgbClr val="FFFF00"/>
          </a:solidFill>
          <a:ln>
            <a:solidFill>
              <a:srgbClr val="FF9900"/>
            </a:solidFill>
          </a:ln>
        </p:spPr>
        <p:txBody>
          <a:bodyPr>
            <a:noAutofit/>
          </a:bodyPr>
          <a:lstStyle>
            <a:lvl1pPr algn="ctr">
              <a:buNone/>
              <a:defRPr sz="2400" b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fld id="{C903C796-15AE-40E3-9730-6F48E1DEDB0D}" type="datetime2">
              <a:rPr lang="en-GB" smtClean="0"/>
              <a:pPr lvl="0"/>
              <a:t>Tuesday, 13 May 2008</a:t>
            </a:fld>
            <a:endParaRPr lang="en-US" dirty="0" smtClean="0"/>
          </a:p>
        </p:txBody>
      </p:sp>
      <p:sp>
        <p:nvSpPr>
          <p:cNvPr id="28" name="Oval 27"/>
          <p:cNvSpPr/>
          <p:nvPr userDrawn="1"/>
        </p:nvSpPr>
        <p:spPr>
          <a:xfrm>
            <a:off x="214282" y="500042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9" name="Straight Connector 28"/>
          <p:cNvCxnSpPr/>
          <p:nvPr userDrawn="1"/>
        </p:nvCxnSpPr>
        <p:spPr>
          <a:xfrm rot="10800000">
            <a:off x="-795" y="607105"/>
            <a:ext cx="429390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 userDrawn="1"/>
        </p:nvSpPr>
        <p:spPr>
          <a:xfrm>
            <a:off x="8715404" y="1678863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1" name="Straight Connector 30"/>
          <p:cNvCxnSpPr/>
          <p:nvPr userDrawn="1"/>
        </p:nvCxnSpPr>
        <p:spPr>
          <a:xfrm flipV="1">
            <a:off x="8644728" y="1785926"/>
            <a:ext cx="499272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 userDrawn="1"/>
        </p:nvSpPr>
        <p:spPr>
          <a:xfrm>
            <a:off x="214282" y="5393639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3" name="Straight Connector 32"/>
          <p:cNvCxnSpPr/>
          <p:nvPr userDrawn="1"/>
        </p:nvCxnSpPr>
        <p:spPr>
          <a:xfrm rot="10800000">
            <a:off x="0" y="5500702"/>
            <a:ext cx="429390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868346"/>
          </a:xfrm>
          <a:prstGeom prst="snip2DiagRect">
            <a:avLst>
              <a:gd name="adj1" fmla="val 42395"/>
              <a:gd name="adj2" fmla="val 0"/>
            </a:avLst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snip2DiagRect">
            <a:avLst>
              <a:gd name="adj1" fmla="val 0"/>
              <a:gd name="adj2" fmla="val 8875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9/27/2013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500438" y="6143625"/>
            <a:ext cx="5214937" cy="571500"/>
          </a:xfrm>
          <a:prstGeom prst="snip2DiagRect">
            <a:avLst>
              <a:gd name="adj1" fmla="val 24935"/>
              <a:gd name="adj2" fmla="val 0"/>
            </a:avLst>
          </a:prstGeom>
          <a:solidFill>
            <a:srgbClr val="FFFF00"/>
          </a:solidFill>
          <a:ln>
            <a:solidFill>
              <a:srgbClr val="FF9900"/>
            </a:solidFill>
          </a:ln>
        </p:spPr>
        <p:txBody>
          <a:bodyPr>
            <a:noAutofit/>
          </a:bodyPr>
          <a:lstStyle>
            <a:lvl1pPr algn="ctr">
              <a:buNone/>
              <a:defRPr sz="2400" b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fld id="{C903C796-15AE-40E3-9730-6F48E1DEDB0D}" type="datetime2">
              <a:rPr lang="en-GB" smtClean="0"/>
              <a:pPr lvl="0"/>
              <a:t>Tuesday, 13 May 2008</a:t>
            </a:fld>
            <a:endParaRPr lang="en-US" dirty="0" smtClean="0"/>
          </a:p>
        </p:txBody>
      </p:sp>
      <p:sp>
        <p:nvSpPr>
          <p:cNvPr id="28" name="Oval 27"/>
          <p:cNvSpPr/>
          <p:nvPr userDrawn="1"/>
        </p:nvSpPr>
        <p:spPr>
          <a:xfrm>
            <a:off x="214282" y="500042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9" name="Straight Connector 28"/>
          <p:cNvCxnSpPr/>
          <p:nvPr userDrawn="1"/>
        </p:nvCxnSpPr>
        <p:spPr>
          <a:xfrm rot="10800000">
            <a:off x="-795" y="607105"/>
            <a:ext cx="429390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 userDrawn="1"/>
        </p:nvSpPr>
        <p:spPr>
          <a:xfrm>
            <a:off x="8715404" y="1678863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1" name="Straight Connector 30"/>
          <p:cNvCxnSpPr/>
          <p:nvPr userDrawn="1"/>
        </p:nvCxnSpPr>
        <p:spPr>
          <a:xfrm flipV="1">
            <a:off x="8644728" y="1785926"/>
            <a:ext cx="499272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 userDrawn="1"/>
        </p:nvSpPr>
        <p:spPr>
          <a:xfrm>
            <a:off x="214282" y="5393639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3" name="Straight Connector 32"/>
          <p:cNvCxnSpPr/>
          <p:nvPr userDrawn="1"/>
        </p:nvCxnSpPr>
        <p:spPr>
          <a:xfrm rot="10800000">
            <a:off x="0" y="5500702"/>
            <a:ext cx="429390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9/27/2013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9/27/2013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9/27/2013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9/27/2013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snip2DiagRect">
            <a:avLst>
              <a:gd name="adj1" fmla="val 39891"/>
              <a:gd name="adj2" fmla="val 0"/>
            </a:avLst>
          </a:prstGeom>
          <a:solidFill>
            <a:srgbClr val="FFFF0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114" y="1486793"/>
            <a:ext cx="8229600" cy="5000660"/>
          </a:xfrm>
          <a:prstGeom prst="snip2DiagRect">
            <a:avLst>
              <a:gd name="adj1" fmla="val 0"/>
              <a:gd name="adj2" fmla="val 7643"/>
            </a:avLst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06436-82A9-40DB-A140-871FA6B4C2D7}" type="datetimeFigureOut">
              <a:rPr lang="en-US" smtClean="0"/>
              <a:pPr/>
              <a:t>9/27/2013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9DAE1-CC90-44CB-82C3-D19F2370257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60" r:id="rId4"/>
    <p:sldLayoutId id="2147483663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2" r:id="rId15"/>
    <p:sldLayoutId id="2147483666" r:id="rId16"/>
    <p:sldLayoutId id="2147483667" r:id="rId1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2700" cmpd="sng">
            <a:solidFill>
              <a:schemeClr val="tx1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Spreadsheet skills</a:t>
            </a: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Spreadsheet Autopsy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10001"/>
            <a:ext cx="8229600" cy="5248454"/>
          </a:xfrm>
        </p:spPr>
        <p:txBody>
          <a:bodyPr>
            <a:normAutofit/>
          </a:bodyPr>
          <a:lstStyle/>
          <a:p>
            <a:r>
              <a:rPr lang="en-GB" dirty="0" smtClean="0"/>
              <a:t>Complete the Spreadsheet Autopsy.</a:t>
            </a:r>
          </a:p>
          <a:p>
            <a:r>
              <a:rPr lang="en-GB" dirty="0" smtClean="0"/>
              <a:t>After 2 minutes, move and ask 2 other students for points</a:t>
            </a:r>
          </a:p>
          <a:p>
            <a:r>
              <a:rPr lang="en-GB" dirty="0" smtClean="0"/>
              <a:t>After the 4 minute move again</a:t>
            </a:r>
          </a:p>
          <a:p>
            <a:r>
              <a:rPr lang="en-GB" dirty="0" smtClean="0"/>
              <a:t>Move one final time.</a:t>
            </a:r>
          </a:p>
          <a:p>
            <a:r>
              <a:rPr lang="en-GB" dirty="0" smtClean="0"/>
              <a:t>Add any final points and descriptions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59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Student Task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10001"/>
            <a:ext cx="8229600" cy="4933143"/>
          </a:xfrm>
        </p:spPr>
        <p:txBody>
          <a:bodyPr/>
          <a:lstStyle/>
          <a:p>
            <a:r>
              <a:rPr lang="en-GB" dirty="0" smtClean="0"/>
              <a:t>Let’s learn some basic skills</a:t>
            </a:r>
          </a:p>
          <a:p>
            <a:r>
              <a:rPr lang="en-GB" dirty="0" smtClean="0"/>
              <a:t>Log on and load up </a:t>
            </a:r>
            <a:r>
              <a:rPr lang="en-GB" dirty="0" smtClean="0"/>
              <a:t>the Spreadsheet work book</a:t>
            </a:r>
            <a:endParaRPr lang="en-GB" dirty="0" smtClean="0"/>
          </a:p>
          <a:p>
            <a:r>
              <a:rPr lang="en-GB" dirty="0" smtClean="0"/>
              <a:t>Work you way through the spread sheet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If you get stuck </a:t>
            </a:r>
            <a:r>
              <a:rPr lang="en-GB" dirty="0" smtClean="0"/>
              <a:t>then, </a:t>
            </a:r>
            <a:r>
              <a:rPr lang="en-GB" sz="4000" b="1" dirty="0" smtClean="0">
                <a:solidFill>
                  <a:srgbClr val="0000FF"/>
                </a:solidFill>
              </a:rPr>
              <a:t>3B4ME</a:t>
            </a:r>
            <a:endParaRPr lang="en-GB" sz="4000" b="1" dirty="0">
              <a:solidFill>
                <a:srgbClr val="0000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102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375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0"/>
            <a:ext cx="53816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7478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Plenary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Return to the Autopsy, correct any mistakes in a different colour.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Complete self skills audit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Socrative feedback sheet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have you learnt today?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262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90403"/>
            <a:ext cx="8229600" cy="868346"/>
          </a:xfrm>
          <a:solidFill>
            <a:srgbClr val="FFFF0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GB" dirty="0" smtClean="0"/>
              <a:t>You are Learning today:</a:t>
            </a:r>
            <a:endParaRPr lang="en-GB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 bwMode="auto">
          <a:solidFill>
            <a:srgbClr val="FFFFFF"/>
          </a:solidFill>
          <a:ln w="76200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What are the common features of a spreadsheet 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Why do we use them?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features does it have that allows </a:t>
            </a:r>
            <a:r>
              <a:rPr lang="en-GB" dirty="0" smtClean="0"/>
              <a:t>us to model and modify information? </a:t>
            </a:r>
            <a:endParaRPr lang="en-GB" dirty="0"/>
          </a:p>
          <a:p>
            <a:pPr algn="ctr">
              <a:buFontTx/>
              <a:buNone/>
            </a:pPr>
            <a:endParaRPr lang="en-GB" dirty="0"/>
          </a:p>
          <a:p>
            <a:pPr algn="ctr">
              <a:buFontTx/>
              <a:buNone/>
            </a:pPr>
            <a:endParaRPr lang="en-GB" dirty="0"/>
          </a:p>
          <a:p>
            <a:pPr algn="ctr">
              <a:buFontTx/>
              <a:buNone/>
            </a:pPr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2000" dirty="0" smtClean="0"/>
              <a:t>Learning Objectives</a:t>
            </a:r>
            <a:endParaRPr lang="en-GB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678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July, 2008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0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GB" dirty="0"/>
              <a:t>What do these symbols mean?</a:t>
            </a: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GB" dirty="0" smtClean="0"/>
              <a:t>  </a:t>
            </a:r>
            <a:r>
              <a:rPr lang="en-GB" sz="9600" dirty="0" smtClean="0"/>
              <a:t>/</a:t>
            </a:r>
          </a:p>
          <a:p>
            <a:pPr algn="ctr" eaLnBrk="1" hangingPunct="1">
              <a:buFontTx/>
              <a:buNone/>
            </a:pPr>
            <a:r>
              <a:rPr lang="en-GB" sz="7200" dirty="0" smtClean="0"/>
              <a:t>Divide</a:t>
            </a:r>
            <a:endParaRPr lang="en-US" sz="72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0159691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July, 2008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0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GB" dirty="0"/>
              <a:t>What do these symbols mean?</a:t>
            </a:r>
            <a:endParaRPr 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GB" dirty="0" smtClean="0"/>
              <a:t>  </a:t>
            </a:r>
            <a:r>
              <a:rPr lang="en-GB" sz="9600" dirty="0" smtClean="0"/>
              <a:t>*</a:t>
            </a:r>
          </a:p>
          <a:p>
            <a:pPr algn="ctr" eaLnBrk="1" hangingPunct="1">
              <a:buFontTx/>
              <a:buNone/>
            </a:pPr>
            <a:r>
              <a:rPr lang="en-GB" sz="7200" dirty="0" smtClean="0"/>
              <a:t>Multiply</a:t>
            </a:r>
            <a:endParaRPr lang="en-US" sz="72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7725080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July, 2008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0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3200" dirty="0"/>
              <a:t>What do formulas always start with?</a:t>
            </a:r>
            <a:endParaRPr lang="en-US" sz="3200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000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20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3600" dirty="0" smtClean="0"/>
              <a:t>=</a:t>
            </a:r>
            <a:endParaRPr lang="en-US" sz="236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6638942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July, 2008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0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2800" dirty="0"/>
              <a:t>What are the answers to these questions?</a:t>
            </a:r>
            <a:endParaRPr lang="en-US" sz="2800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endParaRPr lang="en-GB" sz="2800" dirty="0" smtClean="0"/>
          </a:p>
          <a:p>
            <a:pPr algn="ctr" eaLnBrk="1" hangingPunct="1">
              <a:buFontTx/>
              <a:buNone/>
            </a:pPr>
            <a:r>
              <a:rPr lang="en-GB" sz="8000" dirty="0" smtClean="0"/>
              <a:t>= 3+2</a:t>
            </a:r>
          </a:p>
          <a:p>
            <a:pPr algn="ctr" eaLnBrk="1" hangingPunct="1">
              <a:buFontTx/>
              <a:buNone/>
            </a:pPr>
            <a:r>
              <a:rPr lang="en-GB" sz="8000" dirty="0" smtClean="0"/>
              <a:t>5</a:t>
            </a:r>
            <a:endParaRPr lang="en-US" sz="80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3535469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July, 2008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0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2800" dirty="0"/>
              <a:t>What are the answers to these questions?</a:t>
            </a:r>
            <a:endParaRPr lang="en-US" sz="2800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endParaRPr lang="en-GB" sz="2800" dirty="0" smtClean="0"/>
          </a:p>
          <a:p>
            <a:pPr algn="ctr" eaLnBrk="1" hangingPunct="1">
              <a:buFontTx/>
              <a:buNone/>
            </a:pPr>
            <a:r>
              <a:rPr lang="en-GB" sz="8000" dirty="0" smtClean="0"/>
              <a:t>= 5*11</a:t>
            </a:r>
          </a:p>
          <a:p>
            <a:pPr algn="ctr" eaLnBrk="1" hangingPunct="1">
              <a:buFontTx/>
              <a:buNone/>
            </a:pPr>
            <a:r>
              <a:rPr lang="en-GB" sz="8000" dirty="0" smtClean="0"/>
              <a:t>55</a:t>
            </a:r>
            <a:endParaRPr lang="en-US" sz="80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9400637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July, 2008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0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2800" dirty="0"/>
              <a:t>What are the answers to these questions?</a:t>
            </a:r>
            <a:endParaRPr lang="en-US" sz="2800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endParaRPr lang="en-GB" sz="2800" dirty="0" smtClean="0"/>
          </a:p>
          <a:p>
            <a:pPr algn="ctr" eaLnBrk="1" hangingPunct="1">
              <a:buFontTx/>
              <a:buNone/>
            </a:pPr>
            <a:r>
              <a:rPr lang="en-GB" sz="8000" dirty="0" smtClean="0"/>
              <a:t>= 32/4</a:t>
            </a:r>
          </a:p>
          <a:p>
            <a:pPr algn="ctr" eaLnBrk="1" hangingPunct="1">
              <a:buFontTx/>
              <a:buNone/>
            </a:pPr>
            <a:r>
              <a:rPr lang="en-GB" sz="8000" dirty="0" smtClean="0"/>
              <a:t>8</a:t>
            </a:r>
            <a:endParaRPr lang="en-US" sz="80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4887175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July, 2008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0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2800" dirty="0"/>
              <a:t>What are the answers to these questions?</a:t>
            </a:r>
            <a:endParaRPr lang="en-US" sz="2800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8800" dirty="0" smtClean="0"/>
              <a:t>50+10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8800" dirty="0" smtClean="0"/>
              <a:t>error</a:t>
            </a:r>
            <a:endParaRPr lang="en-US" sz="8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9468549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232</Words>
  <Application>Microsoft Office PowerPoint</Application>
  <PresentationFormat>On-screen Show (4:3)</PresentationFormat>
  <Paragraphs>59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Spreadsheet skills</vt:lpstr>
      <vt:lpstr>You are Learning today:</vt:lpstr>
      <vt:lpstr>What do these symbols mean?</vt:lpstr>
      <vt:lpstr>What do these symbols mean?</vt:lpstr>
      <vt:lpstr>What do formulas always start with?</vt:lpstr>
      <vt:lpstr>What are the answers to these questions?</vt:lpstr>
      <vt:lpstr>What are the answers to these questions?</vt:lpstr>
      <vt:lpstr>What are the answers to these questions?</vt:lpstr>
      <vt:lpstr>What are the answers to these questions?</vt:lpstr>
      <vt:lpstr>Spreadsheet Autopsy</vt:lpstr>
      <vt:lpstr>Student Task 2</vt:lpstr>
      <vt:lpstr>PowerPoint Presentation</vt:lpstr>
      <vt:lpstr>Plenary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Tecoed</dc:creator>
  <cp:lastModifiedBy>Mr Aldred</cp:lastModifiedBy>
  <cp:revision>210</cp:revision>
  <dcterms:created xsi:type="dcterms:W3CDTF">2008-01-28T15:32:11Z</dcterms:created>
  <dcterms:modified xsi:type="dcterms:W3CDTF">2013-09-27T11:06:39Z</dcterms:modified>
</cp:coreProperties>
</file>