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98" r:id="rId2"/>
    <p:sldId id="295" r:id="rId3"/>
    <p:sldId id="299" r:id="rId4"/>
    <p:sldId id="296" r:id="rId5"/>
    <p:sldId id="262" r:id="rId6"/>
    <p:sldId id="300" r:id="rId7"/>
    <p:sldId id="301" r:id="rId8"/>
    <p:sldId id="302" r:id="rId9"/>
    <p:sldId id="303" r:id="rId10"/>
    <p:sldId id="30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0547" autoAdjust="0"/>
  </p:normalViewPr>
  <p:slideViewPr>
    <p:cSldViewPr snapToGrid="0">
      <p:cViewPr varScale="1">
        <p:scale>
          <a:sx n="78" d="100"/>
          <a:sy n="78" d="100"/>
        </p:scale>
        <p:origin x="78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3F749D-6867-4572-99BB-4330030A4FFD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770328-3FAF-4CFE-83DB-6DE28D396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041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Data convert to a list requires the list function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70328-3FAF-4CFE-83DB-6DE28D39608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062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Data convert to a list requires the list function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70328-3FAF-4CFE-83DB-6DE28D39608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688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How it works</a:t>
            </a:r>
          </a:p>
          <a:p>
            <a:r>
              <a:rPr lang="en-GB" dirty="0"/>
              <a:t>Replace the </a:t>
            </a:r>
            <a:r>
              <a:rPr lang="en-GB" dirty="0" err="1"/>
              <a:t>int</a:t>
            </a:r>
            <a:r>
              <a:rPr lang="en-GB" dirty="0"/>
              <a:t> with the data type, for example, float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70328-3FAF-4CFE-83DB-6DE28D39608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574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Open the text file and convert the values to a new list </a:t>
            </a:r>
          </a:p>
          <a:p>
            <a:r>
              <a:rPr lang="en-GB" dirty="0"/>
              <a:t>Reads the line of data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70328-3FAF-4CFE-83DB-6DE28D39608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154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Open the text file and convert the values to a new list </a:t>
            </a:r>
          </a:p>
          <a:p>
            <a:r>
              <a:rPr lang="en-GB" dirty="0"/>
              <a:t>Reads the line of data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70328-3FAF-4CFE-83DB-6DE28D39608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07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Open the text file and convert the values to a new list </a:t>
            </a:r>
          </a:p>
          <a:p>
            <a:r>
              <a:rPr lang="en-GB" dirty="0"/>
              <a:t>Reads the line of data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70328-3FAF-4CFE-83DB-6DE28D39608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5307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Open the text file and convert the values to a new list </a:t>
            </a:r>
          </a:p>
          <a:p>
            <a:r>
              <a:rPr lang="en-GB" dirty="0"/>
              <a:t>Reads the line of data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70328-3FAF-4CFE-83DB-6DE28D39608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291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BFF68F3-CA5A-4561-BC7C-C7FB04616569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09700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68F3-CA5A-4561-BC7C-C7FB04616569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01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68F3-CA5A-4561-BC7C-C7FB04616569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774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68F3-CA5A-4561-BC7C-C7FB04616569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25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BFF68F3-CA5A-4561-BC7C-C7FB04616569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784223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68F3-CA5A-4561-BC7C-C7FB04616569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18414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68F3-CA5A-4561-BC7C-C7FB04616569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52873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68F3-CA5A-4561-BC7C-C7FB04616569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574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68F3-CA5A-4561-BC7C-C7FB04616569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408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DBFF68F3-CA5A-4561-BC7C-C7FB04616569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0234540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DBFF68F3-CA5A-4561-BC7C-C7FB04616569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519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BFF68F3-CA5A-4561-BC7C-C7FB04616569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4000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8800" dirty="0"/>
              <a:t>CASTING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Changing one data type into another</a:t>
            </a:r>
          </a:p>
        </p:txBody>
      </p:sp>
    </p:spTree>
    <p:extLst>
      <p:ext uri="{BB962C8B-B14F-4D97-AF65-F5344CB8AC3E}">
        <p14:creationId xmlns:p14="http://schemas.microsoft.com/office/powerpoint/2010/main" val="1027507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ACAD1D3-897B-4134-9C0E-47E4B8372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QUIZ – TRY THESE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F867AB5-C5C3-45EE-9148-2FF9560F5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58529"/>
            <a:ext cx="10178322" cy="485713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chemeClr val="tx1"/>
                </a:solidFill>
              </a:rPr>
              <a:t>What type of data is this, “Hi how are you today?”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chemeClr val="tx1"/>
                </a:solidFill>
              </a:rPr>
              <a:t>What type of data is this, “01956 563425”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chemeClr val="tx1"/>
                </a:solidFill>
              </a:rPr>
              <a:t>What data type is this, </a:t>
            </a:r>
            <a:r>
              <a:rPr lang="en-GB" sz="2400" b="1" dirty="0" err="1">
                <a:solidFill>
                  <a:schemeClr val="tx1"/>
                </a:solidFill>
              </a:rPr>
              <a:t>int</a:t>
            </a:r>
            <a:r>
              <a:rPr lang="en-GB" sz="2400" b="1" dirty="0">
                <a:solidFill>
                  <a:schemeClr val="tx1"/>
                </a:solidFill>
              </a:rPr>
              <a:t>,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chemeClr val="tx1"/>
                </a:solidFill>
              </a:rPr>
              <a:t>Give an example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chemeClr val="tx1"/>
                </a:solidFill>
              </a:rPr>
              <a:t>What data type is this, Up / Down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chemeClr val="tx1"/>
                </a:solidFill>
              </a:rPr>
              <a:t>Give another example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chemeClr val="tx1"/>
                </a:solidFill>
              </a:rPr>
              <a:t>What data type is correct for this number 3.14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chemeClr val="tx1"/>
                </a:solidFill>
              </a:rPr>
              <a:t>Which of these is the odd one out and why, 	</a:t>
            </a:r>
            <a:r>
              <a:rPr lang="en-GB" sz="2800" b="1" dirty="0" err="1">
                <a:solidFill>
                  <a:schemeClr val="tx1"/>
                </a:solidFill>
              </a:rPr>
              <a:t>int</a:t>
            </a:r>
            <a:r>
              <a:rPr lang="en-GB" sz="2800" b="1" dirty="0">
                <a:solidFill>
                  <a:schemeClr val="tx1"/>
                </a:solidFill>
              </a:rPr>
              <a:t>, string, float</a:t>
            </a:r>
            <a:r>
              <a:rPr lang="en-GB" sz="2400" dirty="0">
                <a:solidFill>
                  <a:schemeClr val="tx1"/>
                </a:solidFill>
              </a:rPr>
              <a:t>,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chemeClr val="tx1"/>
                </a:solidFill>
              </a:rPr>
              <a:t> Name one other data type.</a:t>
            </a:r>
          </a:p>
          <a:p>
            <a:pPr marL="457200" indent="-457200">
              <a:buFont typeface="+mj-lt"/>
              <a:buAutoNum type="arabicPeriod"/>
            </a:pP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06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07876"/>
          </a:xfrm>
        </p:spPr>
        <p:txBody>
          <a:bodyPr>
            <a:normAutofit/>
          </a:bodyPr>
          <a:lstStyle/>
          <a:p>
            <a:pPr algn="ctr"/>
            <a:r>
              <a:rPr lang="en-GB" sz="4800" dirty="0"/>
              <a:t>Types of data in python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800" dirty="0"/>
              <a:t>number = 3</a:t>
            </a:r>
          </a:p>
          <a:p>
            <a:pPr marL="0" indent="0">
              <a:buNone/>
            </a:pPr>
            <a:r>
              <a:rPr lang="en-GB" sz="2800" dirty="0" err="1"/>
              <a:t>number_as_a_string</a:t>
            </a:r>
            <a:r>
              <a:rPr lang="en-GB" sz="2800" dirty="0"/>
              <a:t> =  “67”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b="1" dirty="0"/>
              <a:t>You can print the type of data using </a:t>
            </a:r>
          </a:p>
          <a:p>
            <a:pPr marL="0" indent="0">
              <a:buNone/>
            </a:pPr>
            <a:r>
              <a:rPr lang="en-GB" sz="2800" dirty="0"/>
              <a:t>print(type(number))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Try a text string or other data type of you choice</a:t>
            </a:r>
          </a:p>
          <a:p>
            <a:pPr marL="0" indent="0">
              <a:buNone/>
            </a:pP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433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dirty="0"/>
              <a:t>Convert from a string </a:t>
            </a:r>
            <a:br>
              <a:rPr lang="en-GB" sz="4800" dirty="0"/>
            </a:br>
            <a:r>
              <a:rPr lang="en-GB" sz="4800" dirty="0"/>
              <a:t>into a list of integers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 err="1"/>
              <a:t>numbers_as_string</a:t>
            </a:r>
            <a:r>
              <a:rPr lang="en-GB" sz="3200" dirty="0"/>
              <a:t> = ['4', '6', '7', '12', '49', '56']</a:t>
            </a:r>
          </a:p>
          <a:p>
            <a:pPr marL="0" indent="0">
              <a:buNone/>
            </a:pPr>
            <a:r>
              <a:rPr lang="en-GB" sz="3200" dirty="0" err="1"/>
              <a:t>numbers_as_string</a:t>
            </a:r>
            <a:r>
              <a:rPr lang="en-GB" sz="3200" dirty="0"/>
              <a:t> = </a:t>
            </a:r>
            <a:r>
              <a:rPr lang="en-GB" sz="4000" dirty="0">
                <a:solidFill>
                  <a:srgbClr val="002060"/>
                </a:solidFill>
              </a:rPr>
              <a:t>list(map(</a:t>
            </a:r>
            <a:r>
              <a:rPr lang="en-GB" sz="4000" dirty="0" err="1">
                <a:solidFill>
                  <a:srgbClr val="002060"/>
                </a:solidFill>
              </a:rPr>
              <a:t>int</a:t>
            </a:r>
            <a:r>
              <a:rPr lang="en-GB" sz="3200" dirty="0"/>
              <a:t>, </a:t>
            </a:r>
            <a:r>
              <a:rPr lang="en-GB" sz="3200" dirty="0" err="1"/>
              <a:t>numbers_as_string</a:t>
            </a:r>
            <a:r>
              <a:rPr lang="en-GB" sz="3200" dirty="0"/>
              <a:t>))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6205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Convert from string to integer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86233"/>
            <a:ext cx="10178322" cy="451792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600" dirty="0" err="1"/>
              <a:t>numbers_as_string</a:t>
            </a:r>
            <a:r>
              <a:rPr lang="en-GB" sz="2600" dirty="0"/>
              <a:t> = ['4', '6', '7', '12', '49', '56']</a:t>
            </a:r>
          </a:p>
          <a:p>
            <a:pPr marL="0" indent="0">
              <a:buNone/>
            </a:pPr>
            <a:r>
              <a:rPr lang="en-GB" sz="2600" dirty="0"/>
              <a:t>print (type(</a:t>
            </a:r>
            <a:r>
              <a:rPr lang="en-GB" sz="2600" dirty="0" err="1"/>
              <a:t>numbers_as_string</a:t>
            </a:r>
            <a:r>
              <a:rPr lang="en-GB" sz="2600" dirty="0"/>
              <a:t>))</a:t>
            </a:r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r>
              <a:rPr lang="en-GB" sz="2600" dirty="0"/>
              <a:t>for </a:t>
            </a:r>
            <a:r>
              <a:rPr lang="en-GB" sz="2600" dirty="0" err="1"/>
              <a:t>i</a:t>
            </a:r>
            <a:r>
              <a:rPr lang="en-GB" sz="2600" dirty="0"/>
              <a:t> in </a:t>
            </a:r>
            <a:r>
              <a:rPr lang="en-GB" sz="2600" dirty="0" err="1"/>
              <a:t>numbers_as_string</a:t>
            </a:r>
            <a:r>
              <a:rPr lang="en-GB" sz="2600" dirty="0"/>
              <a:t>:</a:t>
            </a:r>
          </a:p>
          <a:p>
            <a:pPr marL="0" indent="0">
              <a:buNone/>
            </a:pPr>
            <a:r>
              <a:rPr lang="en-GB" sz="2600" dirty="0"/>
              <a:t>    print (type(</a:t>
            </a:r>
            <a:r>
              <a:rPr lang="en-GB" sz="2600" dirty="0" err="1"/>
              <a:t>i</a:t>
            </a:r>
            <a:r>
              <a:rPr lang="en-GB" sz="2600" dirty="0"/>
              <a:t>))</a:t>
            </a:r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r>
              <a:rPr lang="en-GB" sz="2600" b="1" dirty="0" err="1"/>
              <a:t>numbers_as_string</a:t>
            </a:r>
            <a:r>
              <a:rPr lang="en-GB" sz="2600" b="1" dirty="0"/>
              <a:t> = list(map(</a:t>
            </a:r>
            <a:r>
              <a:rPr lang="en-GB" sz="2600" b="1" dirty="0" err="1"/>
              <a:t>int</a:t>
            </a:r>
            <a:r>
              <a:rPr lang="en-GB" sz="2600" b="1" dirty="0"/>
              <a:t>, </a:t>
            </a:r>
            <a:r>
              <a:rPr lang="en-GB" sz="2600" b="1" dirty="0" err="1"/>
              <a:t>numbers_as_string</a:t>
            </a:r>
            <a:r>
              <a:rPr lang="en-GB" sz="2600" b="1" dirty="0"/>
              <a:t>))</a:t>
            </a:r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r>
              <a:rPr lang="en-GB" sz="2600" dirty="0"/>
              <a:t>for </a:t>
            </a:r>
            <a:r>
              <a:rPr lang="en-GB" sz="2600" dirty="0" err="1"/>
              <a:t>i</a:t>
            </a:r>
            <a:r>
              <a:rPr lang="en-GB" sz="2600" dirty="0"/>
              <a:t> in </a:t>
            </a:r>
            <a:r>
              <a:rPr lang="en-GB" sz="2600" dirty="0" err="1"/>
              <a:t>numbers_as_string</a:t>
            </a:r>
            <a:r>
              <a:rPr lang="en-GB" sz="2600" dirty="0"/>
              <a:t>:</a:t>
            </a:r>
          </a:p>
          <a:p>
            <a:pPr marL="0" indent="0">
              <a:buNone/>
            </a:pPr>
            <a:r>
              <a:rPr lang="en-GB" sz="2600" dirty="0"/>
              <a:t>    print (type(</a:t>
            </a:r>
            <a:r>
              <a:rPr lang="en-GB" sz="2600" dirty="0" err="1"/>
              <a:t>i</a:t>
            </a:r>
            <a:r>
              <a:rPr lang="en-GB" sz="2600" dirty="0"/>
              <a:t>))</a:t>
            </a:r>
          </a:p>
          <a:p>
            <a:pPr marL="0" indent="0">
              <a:buNone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0872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Casting of data </a:t>
            </a:r>
            <a:br>
              <a:rPr lang="en-GB" b="1" dirty="0"/>
            </a:br>
            <a:r>
              <a:rPr lang="en-GB" sz="4400" dirty="0"/>
              <a:t>read from a file string to a list part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7033" y="2026432"/>
            <a:ext cx="10178322" cy="3971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err="1"/>
              <a:t>numbers_as_string</a:t>
            </a:r>
            <a:r>
              <a:rPr lang="en-GB" sz="2800" b="1" dirty="0"/>
              <a:t> = []</a:t>
            </a:r>
          </a:p>
          <a:p>
            <a:pPr marL="0" indent="0">
              <a:buNone/>
            </a:pPr>
            <a:r>
              <a:rPr lang="en-GB" sz="2800" b="1" dirty="0"/>
              <a:t>print(</a:t>
            </a:r>
            <a:r>
              <a:rPr lang="en-GB" sz="2800" b="1" dirty="0" err="1"/>
              <a:t>numbers_as_string</a:t>
            </a:r>
            <a:r>
              <a:rPr lang="en-GB" sz="2800" b="1" dirty="0"/>
              <a:t>)</a:t>
            </a:r>
          </a:p>
          <a:p>
            <a:pPr marL="0" indent="0">
              <a:buNone/>
            </a:pPr>
            <a:endParaRPr lang="en-GB" sz="2300" dirty="0"/>
          </a:p>
          <a:p>
            <a:endParaRPr lang="en-GB" dirty="0">
              <a:solidFill>
                <a:srgbClr val="FF000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80716" y="1892242"/>
            <a:ext cx="4387414" cy="3861973"/>
          </a:xfrm>
          <a:prstGeom prst="rect">
            <a:avLst/>
          </a:prstGeom>
        </p:spPr>
      </p:pic>
      <p:sp>
        <p:nvSpPr>
          <p:cNvPr id="5" name="Speech Bubble: Rectangle with Corners Rounded 4"/>
          <p:cNvSpPr/>
          <p:nvPr/>
        </p:nvSpPr>
        <p:spPr>
          <a:xfrm>
            <a:off x="1897627" y="4100544"/>
            <a:ext cx="4080386" cy="1742162"/>
          </a:xfrm>
          <a:prstGeom prst="wedgeRoundRectCallout">
            <a:avLst>
              <a:gd name="adj1" fmla="val 80730"/>
              <a:gd name="adj2" fmla="val -9671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Create a new text file called </a:t>
            </a:r>
            <a:r>
              <a:rPr lang="en-GB" sz="2400" dirty="0" err="1"/>
              <a:t>data_file</a:t>
            </a:r>
            <a:r>
              <a:rPr lang="en-GB" sz="2400" dirty="0"/>
              <a:t> and add some numbers to it</a:t>
            </a:r>
          </a:p>
          <a:p>
            <a:pPr algn="ctr"/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71397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Casting of data </a:t>
            </a:r>
            <a:br>
              <a:rPr lang="en-GB" b="1" dirty="0"/>
            </a:br>
            <a:r>
              <a:rPr lang="en-GB" sz="4400" dirty="0"/>
              <a:t>read from a file string to a list part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7033" y="2026432"/>
            <a:ext cx="10178322" cy="3971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 err="1"/>
              <a:t>numbers_as_string</a:t>
            </a:r>
            <a:r>
              <a:rPr lang="en-GB" sz="1800" b="1" dirty="0"/>
              <a:t> = []</a:t>
            </a:r>
          </a:p>
          <a:p>
            <a:pPr marL="0" indent="0">
              <a:buNone/>
            </a:pPr>
            <a:r>
              <a:rPr lang="en-GB" sz="1800" b="1" dirty="0"/>
              <a:t>print(</a:t>
            </a:r>
            <a:r>
              <a:rPr lang="en-GB" sz="1800" b="1" dirty="0" err="1"/>
              <a:t>numbers_as_string</a:t>
            </a:r>
            <a:r>
              <a:rPr lang="en-GB" sz="1800" b="1" dirty="0"/>
              <a:t>)</a:t>
            </a:r>
          </a:p>
          <a:p>
            <a:pPr marL="0" indent="0">
              <a:buNone/>
            </a:pPr>
            <a:endParaRPr lang="en-GB" sz="2800" b="1" dirty="0"/>
          </a:p>
          <a:p>
            <a:pPr marL="0" indent="0">
              <a:buNone/>
            </a:pPr>
            <a:r>
              <a:rPr lang="en-GB" sz="2800" b="1" dirty="0" err="1"/>
              <a:t>file_obj</a:t>
            </a:r>
            <a:r>
              <a:rPr lang="en-GB" sz="2800" b="1" dirty="0"/>
              <a:t> = open('</a:t>
            </a:r>
            <a:r>
              <a:rPr lang="en-GB" sz="2800" b="1" dirty="0" err="1"/>
              <a:t>data_file</a:t>
            </a:r>
            <a:r>
              <a:rPr lang="en-GB" sz="2800" b="1" dirty="0"/>
              <a:t>' + ".txt") </a:t>
            </a:r>
            <a:r>
              <a:rPr lang="en-GB" sz="2800" b="1" dirty="0">
                <a:solidFill>
                  <a:srgbClr val="FF0000"/>
                </a:solidFill>
              </a:rPr>
              <a:t>#opens file</a:t>
            </a:r>
          </a:p>
          <a:p>
            <a:pPr marL="0" indent="0">
              <a:buNone/>
            </a:pPr>
            <a:r>
              <a:rPr lang="en-GB" sz="2800" b="1" dirty="0" err="1"/>
              <a:t>numbers_as_string</a:t>
            </a:r>
            <a:r>
              <a:rPr lang="en-GB" sz="2800" b="1" dirty="0"/>
              <a:t> = </a:t>
            </a:r>
            <a:r>
              <a:rPr lang="en-GB" sz="2800" b="1" dirty="0" err="1"/>
              <a:t>file_obj.readline</a:t>
            </a:r>
            <a:r>
              <a:rPr lang="en-GB" sz="2800" b="1" dirty="0"/>
              <a:t>() </a:t>
            </a:r>
            <a:r>
              <a:rPr lang="en-GB" sz="2800" b="1" dirty="0">
                <a:solidFill>
                  <a:srgbClr val="FF0000"/>
                </a:solidFill>
              </a:rPr>
              <a:t>#reads file contents</a:t>
            </a:r>
          </a:p>
          <a:p>
            <a:pPr marL="0" indent="0">
              <a:buNone/>
            </a:pPr>
            <a:endParaRPr lang="en-GB" sz="2300" dirty="0"/>
          </a:p>
          <a:p>
            <a:endParaRPr lang="en-GB" dirty="0">
              <a:solidFill>
                <a:srgbClr val="FF000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5573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Casting of data </a:t>
            </a:r>
            <a:br>
              <a:rPr lang="en-GB" b="1" dirty="0"/>
            </a:br>
            <a:r>
              <a:rPr lang="en-GB" sz="4400" dirty="0"/>
              <a:t>read from a file string to a list part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7033" y="2026432"/>
            <a:ext cx="10178322" cy="3971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100" dirty="0" err="1"/>
              <a:t>numbers_as_string</a:t>
            </a:r>
            <a:r>
              <a:rPr lang="en-GB" sz="1100" dirty="0"/>
              <a:t> = []</a:t>
            </a:r>
          </a:p>
          <a:p>
            <a:pPr marL="0" indent="0">
              <a:buNone/>
            </a:pPr>
            <a:r>
              <a:rPr lang="en-GB" sz="1100" dirty="0"/>
              <a:t>print(</a:t>
            </a:r>
            <a:r>
              <a:rPr lang="en-GB" sz="1100" dirty="0" err="1"/>
              <a:t>numbers_as_string</a:t>
            </a:r>
            <a:r>
              <a:rPr lang="en-GB" sz="1100" dirty="0"/>
              <a:t>)</a:t>
            </a:r>
          </a:p>
          <a:p>
            <a:pPr marL="0" indent="0">
              <a:buNone/>
            </a:pPr>
            <a:endParaRPr lang="en-GB" sz="1100" dirty="0"/>
          </a:p>
          <a:p>
            <a:pPr marL="0" indent="0">
              <a:buNone/>
            </a:pPr>
            <a:r>
              <a:rPr lang="en-GB" sz="1100" dirty="0" err="1"/>
              <a:t>file_obj</a:t>
            </a:r>
            <a:r>
              <a:rPr lang="en-GB" sz="1100" dirty="0"/>
              <a:t> = open('</a:t>
            </a:r>
            <a:r>
              <a:rPr lang="en-GB" sz="1100" dirty="0" err="1"/>
              <a:t>data_file</a:t>
            </a:r>
            <a:r>
              <a:rPr lang="en-GB" sz="1100" dirty="0"/>
              <a:t>' + ".txt")#opens file</a:t>
            </a:r>
          </a:p>
          <a:p>
            <a:pPr marL="0" indent="0">
              <a:buNone/>
            </a:pPr>
            <a:r>
              <a:rPr lang="en-GB" sz="1100" dirty="0" err="1"/>
              <a:t>numbers_as_string</a:t>
            </a:r>
            <a:r>
              <a:rPr lang="en-GB" sz="1100" dirty="0"/>
              <a:t> = </a:t>
            </a:r>
            <a:r>
              <a:rPr lang="en-GB" sz="1100" dirty="0" err="1"/>
              <a:t>file_obj.readline</a:t>
            </a:r>
            <a:r>
              <a:rPr lang="en-GB" sz="1100" dirty="0"/>
              <a:t>()#reads file contents</a:t>
            </a:r>
          </a:p>
          <a:p>
            <a:pPr marL="0" indent="0">
              <a:buNone/>
            </a:pPr>
            <a:endParaRPr lang="en-GB" sz="2300" dirty="0"/>
          </a:p>
          <a:p>
            <a:pPr marL="0" indent="0">
              <a:buNone/>
            </a:pPr>
            <a:r>
              <a:rPr lang="en-GB" sz="3600" dirty="0"/>
              <a:t>print (</a:t>
            </a:r>
            <a:r>
              <a:rPr lang="en-GB" sz="3600" dirty="0" err="1"/>
              <a:t>numbers_as_string</a:t>
            </a:r>
            <a:r>
              <a:rPr lang="en-GB" sz="3600" dirty="0"/>
              <a:t>) </a:t>
            </a:r>
            <a:r>
              <a:rPr lang="en-GB" sz="3600" dirty="0">
                <a:solidFill>
                  <a:srgbClr val="FF0000"/>
                </a:solidFill>
              </a:rPr>
              <a:t># print values</a:t>
            </a:r>
          </a:p>
          <a:p>
            <a:pPr marL="0" indent="0">
              <a:buNone/>
            </a:pPr>
            <a:r>
              <a:rPr lang="en-GB" sz="3600" dirty="0"/>
              <a:t>print (type(</a:t>
            </a:r>
            <a:r>
              <a:rPr lang="en-GB" sz="3600" dirty="0" err="1"/>
              <a:t>numbers_as_string</a:t>
            </a:r>
            <a:r>
              <a:rPr lang="en-GB" sz="3600" dirty="0"/>
              <a:t>)) </a:t>
            </a:r>
            <a:r>
              <a:rPr lang="en-GB" sz="3600" dirty="0">
                <a:solidFill>
                  <a:srgbClr val="FF0000"/>
                </a:solidFill>
              </a:rPr>
              <a:t>#print type</a:t>
            </a:r>
          </a:p>
          <a:p>
            <a:pPr marL="0" indent="0">
              <a:buNone/>
            </a:pPr>
            <a:endParaRPr lang="en-GB" sz="2300" dirty="0"/>
          </a:p>
          <a:p>
            <a:endParaRPr lang="en-GB" dirty="0">
              <a:solidFill>
                <a:srgbClr val="FF000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4869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Casting of data </a:t>
            </a:r>
            <a:br>
              <a:rPr lang="en-GB" b="1" dirty="0"/>
            </a:br>
            <a:r>
              <a:rPr lang="en-GB" sz="4400" dirty="0"/>
              <a:t>read from a file string to a list part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7033" y="2026432"/>
            <a:ext cx="10178322" cy="397124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sz="2300" dirty="0" err="1"/>
              <a:t>numbers_as_string</a:t>
            </a:r>
            <a:r>
              <a:rPr lang="en-GB" sz="2300" dirty="0"/>
              <a:t> = []</a:t>
            </a:r>
          </a:p>
          <a:p>
            <a:pPr marL="0" indent="0">
              <a:buNone/>
            </a:pPr>
            <a:r>
              <a:rPr lang="en-GB" sz="2300" dirty="0"/>
              <a:t>print(</a:t>
            </a:r>
            <a:r>
              <a:rPr lang="en-GB" sz="2300" dirty="0" err="1"/>
              <a:t>numbers_as_string</a:t>
            </a:r>
            <a:r>
              <a:rPr lang="en-GB" sz="2300" dirty="0"/>
              <a:t>)</a:t>
            </a:r>
          </a:p>
          <a:p>
            <a:pPr marL="0" indent="0">
              <a:buNone/>
            </a:pPr>
            <a:endParaRPr lang="en-GB" sz="2300" dirty="0"/>
          </a:p>
          <a:p>
            <a:pPr marL="0" indent="0">
              <a:buNone/>
            </a:pPr>
            <a:r>
              <a:rPr lang="en-GB" sz="2300" dirty="0" err="1"/>
              <a:t>file_obj</a:t>
            </a:r>
            <a:r>
              <a:rPr lang="en-GB" sz="2300" dirty="0"/>
              <a:t> = open('</a:t>
            </a:r>
            <a:r>
              <a:rPr lang="en-GB" sz="2300" dirty="0" err="1"/>
              <a:t>data_file</a:t>
            </a:r>
            <a:r>
              <a:rPr lang="en-GB" sz="2300" dirty="0"/>
              <a:t>' + ".txt")#opens file</a:t>
            </a:r>
          </a:p>
          <a:p>
            <a:pPr marL="0" indent="0">
              <a:buNone/>
            </a:pPr>
            <a:r>
              <a:rPr lang="en-GB" sz="2300" dirty="0" err="1"/>
              <a:t>numbers_as_string</a:t>
            </a:r>
            <a:r>
              <a:rPr lang="en-GB" sz="2300" dirty="0"/>
              <a:t> = </a:t>
            </a:r>
            <a:r>
              <a:rPr lang="en-GB" sz="2300" dirty="0" err="1"/>
              <a:t>file_obj.readline</a:t>
            </a:r>
            <a:r>
              <a:rPr lang="en-GB" sz="2300" dirty="0"/>
              <a:t>()#reads file contents</a:t>
            </a:r>
          </a:p>
          <a:p>
            <a:pPr marL="0" indent="0">
              <a:buNone/>
            </a:pPr>
            <a:endParaRPr lang="en-GB" sz="2300" dirty="0"/>
          </a:p>
          <a:p>
            <a:pPr marL="0" indent="0">
              <a:buNone/>
            </a:pPr>
            <a:r>
              <a:rPr lang="en-GB" sz="2300" dirty="0"/>
              <a:t>print (</a:t>
            </a:r>
            <a:r>
              <a:rPr lang="en-GB" sz="2300" dirty="0" err="1"/>
              <a:t>numbers_as_string</a:t>
            </a:r>
            <a:r>
              <a:rPr lang="en-GB" sz="2300" dirty="0"/>
              <a:t>) # print values</a:t>
            </a:r>
          </a:p>
          <a:p>
            <a:pPr marL="0" indent="0">
              <a:buNone/>
            </a:pPr>
            <a:r>
              <a:rPr lang="en-GB" sz="2300" dirty="0"/>
              <a:t>print (type(</a:t>
            </a:r>
            <a:r>
              <a:rPr lang="en-GB" sz="2300" dirty="0" err="1"/>
              <a:t>numbers_as_string</a:t>
            </a:r>
            <a:r>
              <a:rPr lang="en-GB" sz="2300" dirty="0"/>
              <a:t>)) #print type</a:t>
            </a:r>
          </a:p>
          <a:p>
            <a:pPr marL="0" indent="0">
              <a:buNone/>
            </a:pPr>
            <a:endParaRPr lang="en-GB" sz="2300" dirty="0"/>
          </a:p>
          <a:p>
            <a:pPr marL="0" indent="0">
              <a:buNone/>
            </a:pPr>
            <a:r>
              <a:rPr lang="en-GB" sz="4500" b="1" dirty="0" err="1"/>
              <a:t>newlist</a:t>
            </a:r>
            <a:r>
              <a:rPr lang="en-GB" sz="4500" b="1" dirty="0"/>
              <a:t> = list(</a:t>
            </a:r>
            <a:r>
              <a:rPr lang="en-GB" sz="4500" b="1" dirty="0" err="1"/>
              <a:t>numbers_as_string</a:t>
            </a:r>
            <a:r>
              <a:rPr lang="en-GB" sz="4500" b="1" dirty="0"/>
              <a:t>) </a:t>
            </a:r>
            <a:r>
              <a:rPr lang="en-GB" sz="4500" dirty="0">
                <a:solidFill>
                  <a:srgbClr val="FF0000"/>
                </a:solidFill>
              </a:rPr>
              <a:t>#convert to a list</a:t>
            </a:r>
          </a:p>
          <a:p>
            <a:pPr marL="0" indent="0">
              <a:buNone/>
            </a:pPr>
            <a:r>
              <a:rPr lang="en-GB" sz="4500" dirty="0"/>
              <a:t>print (</a:t>
            </a:r>
            <a:r>
              <a:rPr lang="en-GB" sz="4500" dirty="0" err="1"/>
              <a:t>newlist</a:t>
            </a:r>
            <a:r>
              <a:rPr lang="en-GB" sz="4500" dirty="0"/>
              <a:t>)</a:t>
            </a:r>
          </a:p>
          <a:p>
            <a:pPr marL="0" indent="0">
              <a:buNone/>
            </a:pPr>
            <a:r>
              <a:rPr lang="en-GB" sz="4500" dirty="0"/>
              <a:t>print (type(</a:t>
            </a:r>
            <a:r>
              <a:rPr lang="en-GB" sz="4500" dirty="0" err="1"/>
              <a:t>newlist</a:t>
            </a:r>
            <a:r>
              <a:rPr lang="en-GB" sz="4500" dirty="0">
                <a:solidFill>
                  <a:srgbClr val="FF0000"/>
                </a:solidFill>
              </a:rPr>
              <a:t>))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9373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TRY YOUR 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sz="2800" dirty="0"/>
              <a:t>Change the data in the </a:t>
            </a:r>
            <a:r>
              <a:rPr lang="en-GB" sz="2800" dirty="0" err="1"/>
              <a:t>data_file</a:t>
            </a:r>
            <a:endParaRPr lang="en-GB" sz="2800" dirty="0"/>
          </a:p>
          <a:p>
            <a:pPr marL="457200" indent="-457200">
              <a:buFont typeface="+mj-lt"/>
              <a:buAutoNum type="arabicPeriod"/>
            </a:pPr>
            <a:r>
              <a:rPr lang="en-GB" sz="2800" dirty="0"/>
              <a:t>Add some text, what happens?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 dirty="0"/>
              <a:t>Make a new data file, add some data, open it and convert it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 dirty="0"/>
              <a:t>Create a file which converts integers into strings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 dirty="0"/>
              <a:t>Add you own twist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79673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641</TotalTime>
  <Words>657</Words>
  <Application>Microsoft Office PowerPoint</Application>
  <PresentationFormat>Widescreen</PresentationFormat>
  <Paragraphs>94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Gill Sans MT</vt:lpstr>
      <vt:lpstr>Impact</vt:lpstr>
      <vt:lpstr>Badge</vt:lpstr>
      <vt:lpstr>CASTING</vt:lpstr>
      <vt:lpstr>Types of data in python 3</vt:lpstr>
      <vt:lpstr>Convert from a string  into a list of integers</vt:lpstr>
      <vt:lpstr>Convert from string to integer</vt:lpstr>
      <vt:lpstr>Casting of data  read from a file string to a list part 1</vt:lpstr>
      <vt:lpstr>Casting of data  read from a file string to a list part 2</vt:lpstr>
      <vt:lpstr>Casting of data  read from a file string to a list part 3</vt:lpstr>
      <vt:lpstr>Casting of data  read from a file string to a list part 4</vt:lpstr>
      <vt:lpstr>TRY YOUR OWN</vt:lpstr>
      <vt:lpstr>QUIZ – TRY THESE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Aldred A</dc:creator>
  <cp:lastModifiedBy>Dan Aldred</cp:lastModifiedBy>
  <cp:revision>134</cp:revision>
  <dcterms:created xsi:type="dcterms:W3CDTF">2017-04-05T07:29:04Z</dcterms:created>
  <dcterms:modified xsi:type="dcterms:W3CDTF">2017-07-10T13:17:53Z</dcterms:modified>
</cp:coreProperties>
</file>