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8" r:id="rId4"/>
    <p:sldId id="266" r:id="rId5"/>
    <p:sldId id="267" r:id="rId6"/>
    <p:sldId id="268" r:id="rId7"/>
    <p:sldId id="257" r:id="rId8"/>
    <p:sldId id="261" r:id="rId9"/>
    <p:sldId id="262" r:id="rId10"/>
    <p:sldId id="259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704C3-9699-41CA-A721-71104AA1B6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FA244E2-B8C4-40A3-AFB7-5B52808BE8AC}">
      <dgm:prSet/>
      <dgm:spPr/>
      <dgm:t>
        <a:bodyPr/>
        <a:lstStyle/>
        <a:p>
          <a:r>
            <a:rPr lang="en-GB"/>
            <a:t>Know what Binary is</a:t>
          </a:r>
          <a:endParaRPr lang="en-US"/>
        </a:p>
      </dgm:t>
    </dgm:pt>
    <dgm:pt modelId="{014B2EDB-081C-4451-961D-300E6251FA1D}" type="parTrans" cxnId="{61D25448-1E60-418E-9982-C14CC67EF660}">
      <dgm:prSet/>
      <dgm:spPr/>
      <dgm:t>
        <a:bodyPr/>
        <a:lstStyle/>
        <a:p>
          <a:endParaRPr lang="en-US"/>
        </a:p>
      </dgm:t>
    </dgm:pt>
    <dgm:pt modelId="{4BBEA451-B0E6-48D2-BA19-C4AB9D10B663}" type="sibTrans" cxnId="{61D25448-1E60-418E-9982-C14CC67EF660}">
      <dgm:prSet/>
      <dgm:spPr/>
      <dgm:t>
        <a:bodyPr/>
        <a:lstStyle/>
        <a:p>
          <a:endParaRPr lang="en-US"/>
        </a:p>
      </dgm:t>
    </dgm:pt>
    <dgm:pt modelId="{6AE8AD8D-6C45-4BCD-BCCA-18DDBDD293F0}">
      <dgm:prSet/>
      <dgm:spPr/>
      <dgm:t>
        <a:bodyPr/>
        <a:lstStyle/>
        <a:p>
          <a:r>
            <a:rPr lang="en-GB"/>
            <a:t>Be able to explain what Binary is</a:t>
          </a:r>
          <a:endParaRPr lang="en-US"/>
        </a:p>
      </dgm:t>
    </dgm:pt>
    <dgm:pt modelId="{D04C564C-343E-4CC1-A746-61DD7B85CF59}" type="parTrans" cxnId="{C25FE308-2E52-491D-9B57-1D952F9DFD39}">
      <dgm:prSet/>
      <dgm:spPr/>
      <dgm:t>
        <a:bodyPr/>
        <a:lstStyle/>
        <a:p>
          <a:endParaRPr lang="en-US"/>
        </a:p>
      </dgm:t>
    </dgm:pt>
    <dgm:pt modelId="{718A7DF2-E6EA-4BFA-85F7-4729DAA8B537}" type="sibTrans" cxnId="{C25FE308-2E52-491D-9B57-1D952F9DFD39}">
      <dgm:prSet/>
      <dgm:spPr/>
      <dgm:t>
        <a:bodyPr/>
        <a:lstStyle/>
        <a:p>
          <a:endParaRPr lang="en-US"/>
        </a:p>
      </dgm:t>
    </dgm:pt>
    <dgm:pt modelId="{3AE8A60F-B004-4FDD-B91C-64370BA834F0}">
      <dgm:prSet/>
      <dgm:spPr/>
      <dgm:t>
        <a:bodyPr/>
        <a:lstStyle/>
        <a:p>
          <a:r>
            <a:rPr lang="en-GB"/>
            <a:t>Use Binary to convert to decimal (Denary) numbers</a:t>
          </a:r>
          <a:endParaRPr lang="en-US"/>
        </a:p>
      </dgm:t>
    </dgm:pt>
    <dgm:pt modelId="{7A465935-7144-494E-874C-03C9BEF93E73}" type="parTrans" cxnId="{A79B9662-1B4E-46CB-82F4-DDF0C8AB5DFA}">
      <dgm:prSet/>
      <dgm:spPr/>
      <dgm:t>
        <a:bodyPr/>
        <a:lstStyle/>
        <a:p>
          <a:endParaRPr lang="en-US"/>
        </a:p>
      </dgm:t>
    </dgm:pt>
    <dgm:pt modelId="{7AB66BFD-B259-4D4A-A0C2-3CB4B3D53518}" type="sibTrans" cxnId="{A79B9662-1B4E-46CB-82F4-DDF0C8AB5DFA}">
      <dgm:prSet/>
      <dgm:spPr/>
      <dgm:t>
        <a:bodyPr/>
        <a:lstStyle/>
        <a:p>
          <a:endParaRPr lang="en-US"/>
        </a:p>
      </dgm:t>
    </dgm:pt>
    <dgm:pt modelId="{2F02CDF8-5B81-4D5F-9EC9-83E98B71A38D}" type="pres">
      <dgm:prSet presAssocID="{7D0704C3-9699-41CA-A721-71104AA1B65A}" presName="root" presStyleCnt="0">
        <dgm:presLayoutVars>
          <dgm:dir/>
          <dgm:resizeHandles val="exact"/>
        </dgm:presLayoutVars>
      </dgm:prSet>
      <dgm:spPr/>
    </dgm:pt>
    <dgm:pt modelId="{72171870-0588-42E0-ADB9-E944D911F344}" type="pres">
      <dgm:prSet presAssocID="{DFA244E2-B8C4-40A3-AFB7-5B52808BE8AC}" presName="compNode" presStyleCnt="0"/>
      <dgm:spPr/>
    </dgm:pt>
    <dgm:pt modelId="{DC22C7D5-1090-4F9E-813C-C1B43B339A0F}" type="pres">
      <dgm:prSet presAssocID="{DFA244E2-B8C4-40A3-AFB7-5B52808BE8AC}" presName="bgRect" presStyleLbl="bgShp" presStyleIdx="0" presStyleCnt="3"/>
      <dgm:spPr/>
    </dgm:pt>
    <dgm:pt modelId="{715A08AD-A9AD-4460-9625-9D08C2E10DEE}" type="pres">
      <dgm:prSet presAssocID="{DFA244E2-B8C4-40A3-AFB7-5B52808BE8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5BF85B9-E730-4FC3-B10C-65A159D41736}" type="pres">
      <dgm:prSet presAssocID="{DFA244E2-B8C4-40A3-AFB7-5B52808BE8AC}" presName="spaceRect" presStyleCnt="0"/>
      <dgm:spPr/>
    </dgm:pt>
    <dgm:pt modelId="{7EA3D84D-F922-4510-92BF-75373133CD29}" type="pres">
      <dgm:prSet presAssocID="{DFA244E2-B8C4-40A3-AFB7-5B52808BE8AC}" presName="parTx" presStyleLbl="revTx" presStyleIdx="0" presStyleCnt="3">
        <dgm:presLayoutVars>
          <dgm:chMax val="0"/>
          <dgm:chPref val="0"/>
        </dgm:presLayoutVars>
      </dgm:prSet>
      <dgm:spPr/>
    </dgm:pt>
    <dgm:pt modelId="{65F759BA-79ED-4C5A-9137-B143C4DB1A6B}" type="pres">
      <dgm:prSet presAssocID="{4BBEA451-B0E6-48D2-BA19-C4AB9D10B663}" presName="sibTrans" presStyleCnt="0"/>
      <dgm:spPr/>
    </dgm:pt>
    <dgm:pt modelId="{AD852EA2-BEB2-4B52-AB03-C2576FED6F5D}" type="pres">
      <dgm:prSet presAssocID="{6AE8AD8D-6C45-4BCD-BCCA-18DDBDD293F0}" presName="compNode" presStyleCnt="0"/>
      <dgm:spPr/>
    </dgm:pt>
    <dgm:pt modelId="{CACA4764-9AD3-4A26-B21F-BD9C50570711}" type="pres">
      <dgm:prSet presAssocID="{6AE8AD8D-6C45-4BCD-BCCA-18DDBDD293F0}" presName="bgRect" presStyleLbl="bgShp" presStyleIdx="1" presStyleCnt="3"/>
      <dgm:spPr/>
    </dgm:pt>
    <dgm:pt modelId="{02DE4134-68BB-4CC7-A744-145F5DA29812}" type="pres">
      <dgm:prSet presAssocID="{6AE8AD8D-6C45-4BCD-BCCA-18DDBDD293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F53958-DFD6-4857-B0CF-AF52823BA61B}" type="pres">
      <dgm:prSet presAssocID="{6AE8AD8D-6C45-4BCD-BCCA-18DDBDD293F0}" presName="spaceRect" presStyleCnt="0"/>
      <dgm:spPr/>
    </dgm:pt>
    <dgm:pt modelId="{7BF2DCEB-0113-4485-95EC-DFEDE04CC3DB}" type="pres">
      <dgm:prSet presAssocID="{6AE8AD8D-6C45-4BCD-BCCA-18DDBDD293F0}" presName="parTx" presStyleLbl="revTx" presStyleIdx="1" presStyleCnt="3">
        <dgm:presLayoutVars>
          <dgm:chMax val="0"/>
          <dgm:chPref val="0"/>
        </dgm:presLayoutVars>
      </dgm:prSet>
      <dgm:spPr/>
    </dgm:pt>
    <dgm:pt modelId="{375DAB15-42D0-4288-8728-63C241B04389}" type="pres">
      <dgm:prSet presAssocID="{718A7DF2-E6EA-4BFA-85F7-4729DAA8B537}" presName="sibTrans" presStyleCnt="0"/>
      <dgm:spPr/>
    </dgm:pt>
    <dgm:pt modelId="{F5E088F6-8563-4CB4-A3E1-5FC0279CD29A}" type="pres">
      <dgm:prSet presAssocID="{3AE8A60F-B004-4FDD-B91C-64370BA834F0}" presName="compNode" presStyleCnt="0"/>
      <dgm:spPr/>
    </dgm:pt>
    <dgm:pt modelId="{F5854715-C462-4AF7-B010-A4EC7A588C02}" type="pres">
      <dgm:prSet presAssocID="{3AE8A60F-B004-4FDD-B91C-64370BA834F0}" presName="bgRect" presStyleLbl="bgShp" presStyleIdx="2" presStyleCnt="3"/>
      <dgm:spPr/>
    </dgm:pt>
    <dgm:pt modelId="{8769DC93-2817-48F3-B4E7-55AE07251881}" type="pres">
      <dgm:prSet presAssocID="{3AE8A60F-B004-4FDD-B91C-64370BA834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6C2F777F-1582-451F-BABB-177C28C7EB60}" type="pres">
      <dgm:prSet presAssocID="{3AE8A60F-B004-4FDD-B91C-64370BA834F0}" presName="spaceRect" presStyleCnt="0"/>
      <dgm:spPr/>
    </dgm:pt>
    <dgm:pt modelId="{96B37105-D3D7-4E55-977C-CD7AFE090645}" type="pres">
      <dgm:prSet presAssocID="{3AE8A60F-B004-4FDD-B91C-64370BA834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5FE308-2E52-491D-9B57-1D952F9DFD39}" srcId="{7D0704C3-9699-41CA-A721-71104AA1B65A}" destId="{6AE8AD8D-6C45-4BCD-BCCA-18DDBDD293F0}" srcOrd="1" destOrd="0" parTransId="{D04C564C-343E-4CC1-A746-61DD7B85CF59}" sibTransId="{718A7DF2-E6EA-4BFA-85F7-4729DAA8B537}"/>
    <dgm:cxn modelId="{E439001A-33A7-4CEB-8AF7-093EBFCB04AD}" type="presOf" srcId="{3AE8A60F-B004-4FDD-B91C-64370BA834F0}" destId="{96B37105-D3D7-4E55-977C-CD7AFE090645}" srcOrd="0" destOrd="0" presId="urn:microsoft.com/office/officeart/2018/2/layout/IconVerticalSolidList"/>
    <dgm:cxn modelId="{A79B9662-1B4E-46CB-82F4-DDF0C8AB5DFA}" srcId="{7D0704C3-9699-41CA-A721-71104AA1B65A}" destId="{3AE8A60F-B004-4FDD-B91C-64370BA834F0}" srcOrd="2" destOrd="0" parTransId="{7A465935-7144-494E-874C-03C9BEF93E73}" sibTransId="{7AB66BFD-B259-4D4A-A0C2-3CB4B3D53518}"/>
    <dgm:cxn modelId="{61D25448-1E60-418E-9982-C14CC67EF660}" srcId="{7D0704C3-9699-41CA-A721-71104AA1B65A}" destId="{DFA244E2-B8C4-40A3-AFB7-5B52808BE8AC}" srcOrd="0" destOrd="0" parTransId="{014B2EDB-081C-4451-961D-300E6251FA1D}" sibTransId="{4BBEA451-B0E6-48D2-BA19-C4AB9D10B663}"/>
    <dgm:cxn modelId="{B9A2EBC9-35F9-4C37-8D63-D2EB9AC57E8C}" type="presOf" srcId="{6AE8AD8D-6C45-4BCD-BCCA-18DDBDD293F0}" destId="{7BF2DCEB-0113-4485-95EC-DFEDE04CC3DB}" srcOrd="0" destOrd="0" presId="urn:microsoft.com/office/officeart/2018/2/layout/IconVerticalSolidList"/>
    <dgm:cxn modelId="{A9C6D1D9-2AAD-4D9A-B1D3-87594159F434}" type="presOf" srcId="{DFA244E2-B8C4-40A3-AFB7-5B52808BE8AC}" destId="{7EA3D84D-F922-4510-92BF-75373133CD29}" srcOrd="0" destOrd="0" presId="urn:microsoft.com/office/officeart/2018/2/layout/IconVerticalSolidList"/>
    <dgm:cxn modelId="{51497CFC-D95C-4D1F-85E9-3E4CC98D1EBF}" type="presOf" srcId="{7D0704C3-9699-41CA-A721-71104AA1B65A}" destId="{2F02CDF8-5B81-4D5F-9EC9-83E98B71A38D}" srcOrd="0" destOrd="0" presId="urn:microsoft.com/office/officeart/2018/2/layout/IconVerticalSolidList"/>
    <dgm:cxn modelId="{9645FB7B-5B25-4934-9B93-023745CD736F}" type="presParOf" srcId="{2F02CDF8-5B81-4D5F-9EC9-83E98B71A38D}" destId="{72171870-0588-42E0-ADB9-E944D911F344}" srcOrd="0" destOrd="0" presId="urn:microsoft.com/office/officeart/2018/2/layout/IconVerticalSolidList"/>
    <dgm:cxn modelId="{B9456F2F-094A-460E-B7E0-0579F7399E30}" type="presParOf" srcId="{72171870-0588-42E0-ADB9-E944D911F344}" destId="{DC22C7D5-1090-4F9E-813C-C1B43B339A0F}" srcOrd="0" destOrd="0" presId="urn:microsoft.com/office/officeart/2018/2/layout/IconVerticalSolidList"/>
    <dgm:cxn modelId="{26435E6B-1E66-4CDF-9097-F193AE2F7B83}" type="presParOf" srcId="{72171870-0588-42E0-ADB9-E944D911F344}" destId="{715A08AD-A9AD-4460-9625-9D08C2E10DEE}" srcOrd="1" destOrd="0" presId="urn:microsoft.com/office/officeart/2018/2/layout/IconVerticalSolidList"/>
    <dgm:cxn modelId="{A61E29A8-424B-44D3-91A8-51DF518B1793}" type="presParOf" srcId="{72171870-0588-42E0-ADB9-E944D911F344}" destId="{45BF85B9-E730-4FC3-B10C-65A159D41736}" srcOrd="2" destOrd="0" presId="urn:microsoft.com/office/officeart/2018/2/layout/IconVerticalSolidList"/>
    <dgm:cxn modelId="{4E7726B7-1F39-4B2D-8446-900999807A1F}" type="presParOf" srcId="{72171870-0588-42E0-ADB9-E944D911F344}" destId="{7EA3D84D-F922-4510-92BF-75373133CD29}" srcOrd="3" destOrd="0" presId="urn:microsoft.com/office/officeart/2018/2/layout/IconVerticalSolidList"/>
    <dgm:cxn modelId="{B97E9376-7917-47E7-8C2C-F0A652BFE41F}" type="presParOf" srcId="{2F02CDF8-5B81-4D5F-9EC9-83E98B71A38D}" destId="{65F759BA-79ED-4C5A-9137-B143C4DB1A6B}" srcOrd="1" destOrd="0" presId="urn:microsoft.com/office/officeart/2018/2/layout/IconVerticalSolidList"/>
    <dgm:cxn modelId="{11427D49-D289-46F8-90D6-934EF1671C9A}" type="presParOf" srcId="{2F02CDF8-5B81-4D5F-9EC9-83E98B71A38D}" destId="{AD852EA2-BEB2-4B52-AB03-C2576FED6F5D}" srcOrd="2" destOrd="0" presId="urn:microsoft.com/office/officeart/2018/2/layout/IconVerticalSolidList"/>
    <dgm:cxn modelId="{E6A19D0E-BBD4-4EA8-A2D2-5855BFDE47B1}" type="presParOf" srcId="{AD852EA2-BEB2-4B52-AB03-C2576FED6F5D}" destId="{CACA4764-9AD3-4A26-B21F-BD9C50570711}" srcOrd="0" destOrd="0" presId="urn:microsoft.com/office/officeart/2018/2/layout/IconVerticalSolidList"/>
    <dgm:cxn modelId="{7F1F20E2-384A-41C3-96D5-2D643831C6D4}" type="presParOf" srcId="{AD852EA2-BEB2-4B52-AB03-C2576FED6F5D}" destId="{02DE4134-68BB-4CC7-A744-145F5DA29812}" srcOrd="1" destOrd="0" presId="urn:microsoft.com/office/officeart/2018/2/layout/IconVerticalSolidList"/>
    <dgm:cxn modelId="{BE8D73A4-CFEC-45FA-A46B-193484F1898B}" type="presParOf" srcId="{AD852EA2-BEB2-4B52-AB03-C2576FED6F5D}" destId="{EDF53958-DFD6-4857-B0CF-AF52823BA61B}" srcOrd="2" destOrd="0" presId="urn:microsoft.com/office/officeart/2018/2/layout/IconVerticalSolidList"/>
    <dgm:cxn modelId="{C2E9B6F2-C04D-4D7E-96B1-38FF28CD8490}" type="presParOf" srcId="{AD852EA2-BEB2-4B52-AB03-C2576FED6F5D}" destId="{7BF2DCEB-0113-4485-95EC-DFEDE04CC3DB}" srcOrd="3" destOrd="0" presId="urn:microsoft.com/office/officeart/2018/2/layout/IconVerticalSolidList"/>
    <dgm:cxn modelId="{2F69864A-637F-4B61-B774-86E258D5DEE8}" type="presParOf" srcId="{2F02CDF8-5B81-4D5F-9EC9-83E98B71A38D}" destId="{375DAB15-42D0-4288-8728-63C241B04389}" srcOrd="3" destOrd="0" presId="urn:microsoft.com/office/officeart/2018/2/layout/IconVerticalSolidList"/>
    <dgm:cxn modelId="{53AB62D1-C46E-45A5-9EE8-8533E6AF8E47}" type="presParOf" srcId="{2F02CDF8-5B81-4D5F-9EC9-83E98B71A38D}" destId="{F5E088F6-8563-4CB4-A3E1-5FC0279CD29A}" srcOrd="4" destOrd="0" presId="urn:microsoft.com/office/officeart/2018/2/layout/IconVerticalSolidList"/>
    <dgm:cxn modelId="{B819A7EB-F3D8-4B25-86DB-DA24C1970B50}" type="presParOf" srcId="{F5E088F6-8563-4CB4-A3E1-5FC0279CD29A}" destId="{F5854715-C462-4AF7-B010-A4EC7A588C02}" srcOrd="0" destOrd="0" presId="urn:microsoft.com/office/officeart/2018/2/layout/IconVerticalSolidList"/>
    <dgm:cxn modelId="{194FA11A-9ADB-4724-A7F8-58D901CDED21}" type="presParOf" srcId="{F5E088F6-8563-4CB4-A3E1-5FC0279CD29A}" destId="{8769DC93-2817-48F3-B4E7-55AE07251881}" srcOrd="1" destOrd="0" presId="urn:microsoft.com/office/officeart/2018/2/layout/IconVerticalSolidList"/>
    <dgm:cxn modelId="{55E75024-4420-4CD2-8CEE-2D5ABA7FC2B6}" type="presParOf" srcId="{F5E088F6-8563-4CB4-A3E1-5FC0279CD29A}" destId="{6C2F777F-1582-451F-BABB-177C28C7EB60}" srcOrd="2" destOrd="0" presId="urn:microsoft.com/office/officeart/2018/2/layout/IconVerticalSolidList"/>
    <dgm:cxn modelId="{837A7A7B-DB66-414E-BB9B-65B7676AFD64}" type="presParOf" srcId="{F5E088F6-8563-4CB4-A3E1-5FC0279CD29A}" destId="{96B37105-D3D7-4E55-977C-CD7AFE0906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4EFBC-A537-4AD8-A72E-01FBEA91FE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33B3D8-F6B3-495D-A7F5-8EB10B3A01AB}">
      <dgm:prSet/>
      <dgm:spPr/>
      <dgm:t>
        <a:bodyPr/>
        <a:lstStyle/>
        <a:p>
          <a:r>
            <a:rPr lang="en-GB"/>
            <a:t>A = 1 = 00001</a:t>
          </a:r>
          <a:endParaRPr lang="en-US"/>
        </a:p>
      </dgm:t>
    </dgm:pt>
    <dgm:pt modelId="{8EF60AE0-9F7E-4D2C-AD8A-19DCC65B34FF}" type="parTrans" cxnId="{B8D3ABC2-34B9-4752-A4BF-99366A9F0F4C}">
      <dgm:prSet/>
      <dgm:spPr/>
      <dgm:t>
        <a:bodyPr/>
        <a:lstStyle/>
        <a:p>
          <a:endParaRPr lang="en-US"/>
        </a:p>
      </dgm:t>
    </dgm:pt>
    <dgm:pt modelId="{B73EF750-365E-4406-BF93-011A3B5811CF}" type="sibTrans" cxnId="{B8D3ABC2-34B9-4752-A4BF-99366A9F0F4C}">
      <dgm:prSet/>
      <dgm:spPr/>
      <dgm:t>
        <a:bodyPr/>
        <a:lstStyle/>
        <a:p>
          <a:endParaRPr lang="en-US"/>
        </a:p>
      </dgm:t>
    </dgm:pt>
    <dgm:pt modelId="{3664B68A-9A89-455B-BC8E-2B6D78DC259D}">
      <dgm:prSet/>
      <dgm:spPr/>
      <dgm:t>
        <a:bodyPr/>
        <a:lstStyle/>
        <a:p>
          <a:r>
            <a:rPr lang="en-GB"/>
            <a:t>B = 2 = 00010</a:t>
          </a:r>
          <a:endParaRPr lang="en-US"/>
        </a:p>
      </dgm:t>
    </dgm:pt>
    <dgm:pt modelId="{A907B5D8-6BE5-4A50-AA8D-3E3035F7145F}" type="parTrans" cxnId="{280645D7-B37E-44D3-B2B7-F22DB90CD4B8}">
      <dgm:prSet/>
      <dgm:spPr/>
      <dgm:t>
        <a:bodyPr/>
        <a:lstStyle/>
        <a:p>
          <a:endParaRPr lang="en-US"/>
        </a:p>
      </dgm:t>
    </dgm:pt>
    <dgm:pt modelId="{884EB560-BA39-4270-979F-1FE08D0C22B8}" type="sibTrans" cxnId="{280645D7-B37E-44D3-B2B7-F22DB90CD4B8}">
      <dgm:prSet/>
      <dgm:spPr/>
      <dgm:t>
        <a:bodyPr/>
        <a:lstStyle/>
        <a:p>
          <a:endParaRPr lang="en-US"/>
        </a:p>
      </dgm:t>
    </dgm:pt>
    <dgm:pt modelId="{A5B59458-35CC-483B-9B33-53AB463DA6A5}">
      <dgm:prSet/>
      <dgm:spPr/>
      <dgm:t>
        <a:bodyPr/>
        <a:lstStyle/>
        <a:p>
          <a:r>
            <a:rPr lang="en-GB"/>
            <a:t>C = 3 = </a:t>
          </a:r>
          <a:endParaRPr lang="en-US"/>
        </a:p>
      </dgm:t>
    </dgm:pt>
    <dgm:pt modelId="{73BF9565-59BE-4448-9C39-23CB3F5C16CA}" type="parTrans" cxnId="{B992CE89-3351-4590-B20C-8867646EB9BA}">
      <dgm:prSet/>
      <dgm:spPr/>
      <dgm:t>
        <a:bodyPr/>
        <a:lstStyle/>
        <a:p>
          <a:endParaRPr lang="en-US"/>
        </a:p>
      </dgm:t>
    </dgm:pt>
    <dgm:pt modelId="{35BB94FE-D593-4AB3-A6C0-812F9F4EECE9}" type="sibTrans" cxnId="{B992CE89-3351-4590-B20C-8867646EB9BA}">
      <dgm:prSet/>
      <dgm:spPr/>
      <dgm:t>
        <a:bodyPr/>
        <a:lstStyle/>
        <a:p>
          <a:endParaRPr lang="en-US"/>
        </a:p>
      </dgm:t>
    </dgm:pt>
    <dgm:pt modelId="{4D3DBFB4-A1DD-44CC-9338-3574C92409E1}" type="pres">
      <dgm:prSet presAssocID="{87A4EFBC-A537-4AD8-A72E-01FBEA91FE98}" presName="linear" presStyleCnt="0">
        <dgm:presLayoutVars>
          <dgm:animLvl val="lvl"/>
          <dgm:resizeHandles val="exact"/>
        </dgm:presLayoutVars>
      </dgm:prSet>
      <dgm:spPr/>
    </dgm:pt>
    <dgm:pt modelId="{5D8523E7-AE4D-44DD-83E2-8DB23731E728}" type="pres">
      <dgm:prSet presAssocID="{8D33B3D8-F6B3-495D-A7F5-8EB10B3A01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8E23FF-CAC1-4284-B5D1-5665CC211AB2}" type="pres">
      <dgm:prSet presAssocID="{B73EF750-365E-4406-BF93-011A3B5811CF}" presName="spacer" presStyleCnt="0"/>
      <dgm:spPr/>
    </dgm:pt>
    <dgm:pt modelId="{9F2D06BA-66B4-411A-A4C1-EBC7598EB434}" type="pres">
      <dgm:prSet presAssocID="{3664B68A-9A89-455B-BC8E-2B6D78DC25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1BCAE8-A627-45FC-A09F-D77A28B7AE6B}" type="pres">
      <dgm:prSet presAssocID="{884EB560-BA39-4270-979F-1FE08D0C22B8}" presName="spacer" presStyleCnt="0"/>
      <dgm:spPr/>
    </dgm:pt>
    <dgm:pt modelId="{3423A6DD-FFB4-4AC7-B077-39491B971408}" type="pres">
      <dgm:prSet presAssocID="{A5B59458-35CC-483B-9B33-53AB463DA6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92CE89-3351-4590-B20C-8867646EB9BA}" srcId="{87A4EFBC-A537-4AD8-A72E-01FBEA91FE98}" destId="{A5B59458-35CC-483B-9B33-53AB463DA6A5}" srcOrd="2" destOrd="0" parTransId="{73BF9565-59BE-4448-9C39-23CB3F5C16CA}" sibTransId="{35BB94FE-D593-4AB3-A6C0-812F9F4EECE9}"/>
    <dgm:cxn modelId="{356FDF91-E14B-4B34-A704-49A0238A90AD}" type="presOf" srcId="{8D33B3D8-F6B3-495D-A7F5-8EB10B3A01AB}" destId="{5D8523E7-AE4D-44DD-83E2-8DB23731E728}" srcOrd="0" destOrd="0" presId="urn:microsoft.com/office/officeart/2005/8/layout/vList2"/>
    <dgm:cxn modelId="{BD391BBD-4182-456B-857D-E98C207F4D3E}" type="presOf" srcId="{87A4EFBC-A537-4AD8-A72E-01FBEA91FE98}" destId="{4D3DBFB4-A1DD-44CC-9338-3574C92409E1}" srcOrd="0" destOrd="0" presId="urn:microsoft.com/office/officeart/2005/8/layout/vList2"/>
    <dgm:cxn modelId="{B8D3ABC2-34B9-4752-A4BF-99366A9F0F4C}" srcId="{87A4EFBC-A537-4AD8-A72E-01FBEA91FE98}" destId="{8D33B3D8-F6B3-495D-A7F5-8EB10B3A01AB}" srcOrd="0" destOrd="0" parTransId="{8EF60AE0-9F7E-4D2C-AD8A-19DCC65B34FF}" sibTransId="{B73EF750-365E-4406-BF93-011A3B5811CF}"/>
    <dgm:cxn modelId="{B14C4BCA-3DF6-4583-BE2A-540755BF5821}" type="presOf" srcId="{3664B68A-9A89-455B-BC8E-2B6D78DC259D}" destId="{9F2D06BA-66B4-411A-A4C1-EBC7598EB434}" srcOrd="0" destOrd="0" presId="urn:microsoft.com/office/officeart/2005/8/layout/vList2"/>
    <dgm:cxn modelId="{280645D7-B37E-44D3-B2B7-F22DB90CD4B8}" srcId="{87A4EFBC-A537-4AD8-A72E-01FBEA91FE98}" destId="{3664B68A-9A89-455B-BC8E-2B6D78DC259D}" srcOrd="1" destOrd="0" parTransId="{A907B5D8-6BE5-4A50-AA8D-3E3035F7145F}" sibTransId="{884EB560-BA39-4270-979F-1FE08D0C22B8}"/>
    <dgm:cxn modelId="{B8032EE5-BE74-4821-A20E-7414D21517C1}" type="presOf" srcId="{A5B59458-35CC-483B-9B33-53AB463DA6A5}" destId="{3423A6DD-FFB4-4AC7-B077-39491B971408}" srcOrd="0" destOrd="0" presId="urn:microsoft.com/office/officeart/2005/8/layout/vList2"/>
    <dgm:cxn modelId="{07ADB0CF-A6A2-4A9A-B833-1FCF4D760DAA}" type="presParOf" srcId="{4D3DBFB4-A1DD-44CC-9338-3574C92409E1}" destId="{5D8523E7-AE4D-44DD-83E2-8DB23731E728}" srcOrd="0" destOrd="0" presId="urn:microsoft.com/office/officeart/2005/8/layout/vList2"/>
    <dgm:cxn modelId="{9D982795-C82F-4390-904B-9D23079A38AE}" type="presParOf" srcId="{4D3DBFB4-A1DD-44CC-9338-3574C92409E1}" destId="{938E23FF-CAC1-4284-B5D1-5665CC211AB2}" srcOrd="1" destOrd="0" presId="urn:microsoft.com/office/officeart/2005/8/layout/vList2"/>
    <dgm:cxn modelId="{2E50350C-492E-41D1-A980-F9C34F64A33F}" type="presParOf" srcId="{4D3DBFB4-A1DD-44CC-9338-3574C92409E1}" destId="{9F2D06BA-66B4-411A-A4C1-EBC7598EB434}" srcOrd="2" destOrd="0" presId="urn:microsoft.com/office/officeart/2005/8/layout/vList2"/>
    <dgm:cxn modelId="{96416C40-0B01-481F-86EF-92832B0FD794}" type="presParOf" srcId="{4D3DBFB4-A1DD-44CC-9338-3574C92409E1}" destId="{C01BCAE8-A627-45FC-A09F-D77A28B7AE6B}" srcOrd="3" destOrd="0" presId="urn:microsoft.com/office/officeart/2005/8/layout/vList2"/>
    <dgm:cxn modelId="{7767DD43-ADCE-4A62-8F7E-B2EDAE1A1FC6}" type="presParOf" srcId="{4D3DBFB4-A1DD-44CC-9338-3574C92409E1}" destId="{3423A6DD-FFB4-4AC7-B077-39491B9714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2C7D5-1090-4F9E-813C-C1B43B339A0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08AD-A9AD-4460-9625-9D08C2E10DE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3D84D-F922-4510-92BF-75373133CD2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Know what Binary is</a:t>
          </a:r>
          <a:endParaRPr lang="en-US" sz="2500" kern="1200"/>
        </a:p>
      </dsp:txBody>
      <dsp:txXfrm>
        <a:off x="1941716" y="718"/>
        <a:ext cx="4571887" cy="1681139"/>
      </dsp:txXfrm>
    </dsp:sp>
    <dsp:sp modelId="{CACA4764-9AD3-4A26-B21F-BD9C5057071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E4134-68BB-4CC7-A744-145F5DA2981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DCEB-0113-4485-95EC-DFEDE04CC3DB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Be able to explain what Binary is</a:t>
          </a:r>
          <a:endParaRPr lang="en-US" sz="2500" kern="1200"/>
        </a:p>
      </dsp:txBody>
      <dsp:txXfrm>
        <a:off x="1941716" y="2102143"/>
        <a:ext cx="4571887" cy="1681139"/>
      </dsp:txXfrm>
    </dsp:sp>
    <dsp:sp modelId="{F5854715-C462-4AF7-B010-A4EC7A588C0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9DC93-2817-48F3-B4E7-55AE0725188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7105-D3D7-4E55-977C-CD7AFE090645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Use Binary to convert to decimal (Denary) numbers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23E7-AE4D-44DD-83E2-8DB23731E728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A = 1 = 00001</a:t>
          </a:r>
          <a:endParaRPr lang="en-US" sz="6500" kern="1200"/>
        </a:p>
      </dsp:txBody>
      <dsp:txXfrm>
        <a:off x="76105" y="493080"/>
        <a:ext cx="6361393" cy="1406815"/>
      </dsp:txXfrm>
    </dsp:sp>
    <dsp:sp modelId="{9F2D06BA-66B4-411A-A4C1-EBC7598EB434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B = 2 = 00010</a:t>
          </a:r>
          <a:endParaRPr lang="en-US" sz="6500" kern="1200"/>
        </a:p>
      </dsp:txBody>
      <dsp:txXfrm>
        <a:off x="76105" y="2239305"/>
        <a:ext cx="6361393" cy="1406815"/>
      </dsp:txXfrm>
    </dsp:sp>
    <dsp:sp modelId="{3423A6DD-FFB4-4AC7-B077-39491B971408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C = 3 = </a:t>
          </a:r>
          <a:endParaRPr lang="en-US" sz="6500" kern="1200"/>
        </a:p>
      </dsp:txBody>
      <dsp:txXfrm>
        <a:off x="76105" y="3985530"/>
        <a:ext cx="6361393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B4E84-1923-4800-918C-B588674FE97A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7142-F343-4B84-BE28-B5E3EBFC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6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0 and  ON and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7142-F343-4B84-BE28-B5E3EBFC0D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 pen. Number your fingers 16, 8, 4, 2,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7142-F343-4B84-BE28-B5E3EBFC0D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58DD-A2D0-4C1E-8A15-8F65498F7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65BB0-9A24-49A3-8251-675477982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5D04-2D02-4976-A15C-484BC2F4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EFB6F-4213-4B53-8A6E-3CB20090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BBCC-7CD4-4BDE-830D-74167765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F764-AE12-4BE2-99DD-50C3149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8E6CE-5118-415E-A507-FE513D800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21DF3-3C92-4E75-AE96-075B2649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9FD4-1EC2-466A-8E90-E063801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3D72-5CC1-4137-885B-DDC583C2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28E69-E3FB-4F95-BF02-99FB8AA5F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3D423-7ED0-4B73-8820-106298994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1239-DEEB-46C4-86EB-83263DBC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E6FF2-F5AC-460A-8FA6-5BA5FF22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0502F-F01F-46FC-A587-BF1C731A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A449-E244-41C1-BECA-03C42714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1679-7919-4BA1-B785-1FE2272D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02039-6B5D-405F-9FD3-84B59C3B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A76B3-8135-4029-85F6-9173F9CE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B0791-6FD5-48CE-B326-6025683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B896-BE58-411B-A8B7-FD53F2BC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D2874-51F1-4103-8128-0E62E6B9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D2A0E-9C56-49D6-9004-6AE169E5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E530-AF22-4B78-9BF6-5B5E6466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CF4F8-3D6E-4661-B41A-EE3E1D52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2FE7-D8E1-4BF4-8CBA-1F4528FC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5FB6-C1A6-4A53-BD9F-3A2C4AE3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129EA-FABD-42CF-BEA2-E25CB26C3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4F956-E861-4974-8CD1-86D536D1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D6A18-CC34-46FF-B655-53DCC719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3CAB-8344-4A4F-9C04-B4DCB0D9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7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0CF7-D9E8-4490-977F-AA0D8044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AD80-226A-4926-97EB-B5623955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35DF-5F1C-44D0-B34F-63C2A031A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8ECC5-099D-4478-8DF2-4EA66B776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85B1A-7D32-4DE8-811A-9AA6DA046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3FAC0-4C0A-4A01-8E54-B2A424B6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DA0A-3D5B-4DDF-AFEB-6DECE6C6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98AC2-A434-4B4A-B120-78A86046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1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85B4-42EF-48A9-8339-B99903D3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AD8E9-1DF8-4441-A8E4-632D6914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4BC06-7B73-45BA-AE7D-4A2C2B1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26B45-A1E7-433D-B93E-F7718F86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4FB82-20C3-46F9-B425-E66E9B70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B2E4D-FE38-4253-809E-E9E7E818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1266-13BA-4C4E-B83E-3EA6823A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9902-A0F5-4A67-BF29-D6EF7175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B55BD-5C1F-423D-A1C3-2C4D63CE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846A8-BD11-4194-B4A6-5CA90D960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24CCC-7204-43A4-B60C-A72B550C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FB98-9404-4472-91AD-B6426B43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3F2F4-75FC-465A-A1EF-2A928438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0340-88D0-49C1-AE3C-F64CC09A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490B2-4AD4-405F-A4D9-FA836C0D3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A14E9-CEAC-429E-A05F-B9725EF9E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1C30-56D6-4B8E-9C80-C51A0C7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050DB-0D52-42DE-91CC-8BCE7724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4D8EB-B753-4A89-8972-7397C650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3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552EB-4BBE-4312-AEAD-B843F124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1A686-3EC9-4A71-88AF-4509F7F8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E3D09-43EE-4B1D-B26D-DE292F026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470A-D2E2-4A76-A7CB-0D46011D349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AF06D-A8BD-4F25-809F-4D0B5A5E9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3BB4-51C5-4E8E-AF59-D4228905F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57EB-CA96-4227-9B81-73CB4A4E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C3AA-DB21-43CD-BCE9-0755769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 sz="4400"/>
              <a:t>Who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A84C-D3B2-4F94-9431-A3F5080C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GB" sz="2400" dirty="0"/>
              <a:t>Gottfried Wilhelm Leibniz</a:t>
            </a:r>
          </a:p>
          <a:p>
            <a:r>
              <a:rPr lang="en-GB" sz="2400" dirty="0"/>
              <a:t>He invented Binary</a:t>
            </a:r>
          </a:p>
          <a:p>
            <a:r>
              <a:rPr lang="en-GB" sz="2400" dirty="0"/>
              <a:t>Binary is EASY </a:t>
            </a:r>
          </a:p>
          <a:p>
            <a:r>
              <a:rPr lang="en-GB" sz="2400" dirty="0"/>
              <a:t>There are only 2 numbers 0 and 1</a:t>
            </a:r>
          </a:p>
          <a:p>
            <a:endParaRPr lang="en-GB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F7F82-DCC4-4686-B4EE-17A51AB4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892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706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62A78-B5A3-4E57-89CB-6A75918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did you get correct?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EC2F0-77C9-4FEE-A0D0-9190DDAB9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508C5-874D-4F15-B22B-DD46279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Binary Gossip: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some secret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59DD-8683-4EA6-9A24-1A969F6F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Use binary code to right a secret / private / gossipy message to a friend.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436714-21A5-4339-A0D4-94DD4E68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139231"/>
            <a:ext cx="6553545" cy="45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8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1B10-4EE3-49D4-A025-9DF70A4C5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GB" sz="4800"/>
              <a:t>Challenge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BACD6-A0B2-407B-8AB7-F5E8A7E0D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175" y="3429000"/>
            <a:ext cx="4524973" cy="972180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/>
              <a:t>Only use binary fingers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EB6A0-8DB9-42E4-A28E-D451A4E0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9" r="11737" b="7240"/>
          <a:stretch/>
        </p:blipFill>
        <p:spPr>
          <a:xfrm>
            <a:off x="5698306" y="381000"/>
            <a:ext cx="6652699" cy="662291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093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46F3C5-A44C-4D5F-BE89-A9B6406A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Lesson Intention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F8F8C2C-1A00-4252-87C4-CA1C30756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0256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1BCE4-2227-4DD7-94C8-B1F3805D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Binary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6FC49C-BD90-4988-A8B6-34F3AA288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B56E-D998-43AE-80EA-19A1832C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Different switches have different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25860-6CA0-44FD-BCE1-8F5F7088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85" b="90000" l="10000" r="90000">
                        <a14:foregroundMark x1="12121" y1="8485" x2="17576" y2="32121"/>
                        <a14:foregroundMark x1="16364" y1="10303" x2="46061" y2="9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0572" y="2862307"/>
            <a:ext cx="1528731" cy="15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C7FD1-F2B9-4EE8-855B-A7CB860A4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82" b="90000" l="10000" r="90000">
                        <a14:foregroundMark x1="13636" y1="16667" x2="44242" y2="8182"/>
                        <a14:foregroundMark x1="44242" y1="8182" x2="60000" y2="8182"/>
                        <a14:foregroundMark x1="26667" y1="9394" x2="61818" y2="1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0384" y="2860088"/>
            <a:ext cx="1528731" cy="1528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3C388-B1E6-4002-AADE-C679B7430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0000" l="10000" r="90000">
                        <a14:foregroundMark x1="13636" y1="19394" x2="75152" y2="10606"/>
                        <a14:foregroundMark x1="14848" y1="6364" x2="42424" y2="1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245" y="2860089"/>
            <a:ext cx="1528731" cy="1528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000CF-5598-4928-BD2B-DF9C5099B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0000" l="10000" r="90000">
                        <a14:foregroundMark x1="10000" y1="15455" x2="41212" y2="12424"/>
                        <a14:foregroundMark x1="41212" y1="12424" x2="76061" y2="12424"/>
                        <a14:foregroundMark x1="14242" y1="7576" x2="40909" y2="118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057" y="2860089"/>
            <a:ext cx="1528731" cy="1528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80F42-93FE-4725-830D-DDAE0A982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0000" l="10000" r="90000">
                        <a14:foregroundMark x1="13333" y1="16667" x2="45455" y2="13636"/>
                        <a14:foregroundMark x1="45455" y1="13636" x2="82121" y2="15455"/>
                        <a14:foregroundMark x1="15152" y1="6364" x2="82121" y2="1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69" y="2860089"/>
            <a:ext cx="1528731" cy="1528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24BE1-00F4-4AB0-A220-DAE219691597}"/>
              </a:ext>
            </a:extLst>
          </p:cNvPr>
          <p:cNvSpPr txBox="1"/>
          <p:nvPr/>
        </p:nvSpPr>
        <p:spPr>
          <a:xfrm>
            <a:off x="9472473" y="4953740"/>
            <a:ext cx="129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FD6C2-8083-452F-9590-CF64A6619DED}"/>
              </a:ext>
            </a:extLst>
          </p:cNvPr>
          <p:cNvSpPr txBox="1"/>
          <p:nvPr/>
        </p:nvSpPr>
        <p:spPr>
          <a:xfrm>
            <a:off x="7085823" y="4953740"/>
            <a:ext cx="129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5B658-0B4C-4AC9-80FA-2E4FB7F4B57C}"/>
              </a:ext>
            </a:extLst>
          </p:cNvPr>
          <p:cNvSpPr txBox="1"/>
          <p:nvPr/>
        </p:nvSpPr>
        <p:spPr>
          <a:xfrm>
            <a:off x="4798149" y="4953740"/>
            <a:ext cx="129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962BB-602F-41BD-8CF9-BF46686DC167}"/>
              </a:ext>
            </a:extLst>
          </p:cNvPr>
          <p:cNvSpPr txBox="1"/>
          <p:nvPr/>
        </p:nvSpPr>
        <p:spPr>
          <a:xfrm>
            <a:off x="2548214" y="4953740"/>
            <a:ext cx="129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EACB0-A189-451D-B672-DAD919575B9C}"/>
              </a:ext>
            </a:extLst>
          </p:cNvPr>
          <p:cNvSpPr txBox="1"/>
          <p:nvPr/>
        </p:nvSpPr>
        <p:spPr>
          <a:xfrm>
            <a:off x="606308" y="5004223"/>
            <a:ext cx="129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579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3152B-0E13-44FA-8D03-AF3DD07B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Anything with two states can be Binary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5553-C9EC-4B83-8C31-1E6C2684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800" y="2509911"/>
            <a:ext cx="75073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1ACE6-19B9-4E9E-906C-B1C212F6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44" y="2301584"/>
            <a:ext cx="1793574" cy="1006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A2E6D-3B32-45AE-8263-736750F1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48555" y="2301584"/>
            <a:ext cx="1913724" cy="1006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DC13F4-19AC-44B5-9AC6-2D461155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value is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5164-C4FB-4CDA-B7EC-1421D5CB46DB}"/>
              </a:ext>
            </a:extLst>
          </p:cNvPr>
          <p:cNvSpPr txBox="1"/>
          <p:nvPr/>
        </p:nvSpPr>
        <p:spPr>
          <a:xfrm>
            <a:off x="3093702" y="2301584"/>
            <a:ext cx="1342565" cy="112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2E102-3FFF-43CA-9486-656FF430B45D}"/>
              </a:ext>
            </a:extLst>
          </p:cNvPr>
          <p:cNvSpPr txBox="1"/>
          <p:nvPr/>
        </p:nvSpPr>
        <p:spPr>
          <a:xfrm>
            <a:off x="9406757" y="2301584"/>
            <a:ext cx="1342565" cy="112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D8743-BAAE-4E96-9A68-BF2AA8BC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11" y="5028620"/>
            <a:ext cx="1733839" cy="9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80820-08A2-44D5-8263-01B0BE02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9960" y="5037093"/>
            <a:ext cx="1849988" cy="9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86746-7259-48A1-89F0-21B223BF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41" y="5028620"/>
            <a:ext cx="1733839" cy="9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219F8-8378-4162-A565-D25381CA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28" y="5037093"/>
            <a:ext cx="1733839" cy="9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DAEE0-427B-4748-95D2-2082E11C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981" y="5028619"/>
            <a:ext cx="1849988" cy="9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86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61C64-8C07-4A69-9589-A8B29FD7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Number your fingers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icture containing person, holding, hand, dark&#10;&#10;Description automatically generated">
            <a:extLst>
              <a:ext uri="{FF2B5EF4-FFF2-40B4-BE49-F238E27FC236}">
                <a16:creationId xmlns:a16="http://schemas.microsoft.com/office/drawing/2014/main" id="{66396EC5-BBC7-4905-8CC8-D7473AD8F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5801" y="492573"/>
            <a:ext cx="640958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E1B21-1AE6-4F5F-B98A-92B29061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2" b="23519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0CCE5-439C-4555-885A-8079FA1A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Create some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5243-E8BA-408E-90F6-E1D17D46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Use Binary fingers to make some numbers, challenge another student to make a number</a:t>
            </a:r>
          </a:p>
        </p:txBody>
      </p:sp>
    </p:spTree>
    <p:extLst>
      <p:ext uri="{BB962C8B-B14F-4D97-AF65-F5344CB8AC3E}">
        <p14:creationId xmlns:p14="http://schemas.microsoft.com/office/powerpoint/2010/main" val="102666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1972D-3BBF-4E7C-B688-72EA7D82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Can you work out the rest of the Binary for the Alphabet?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6E56F9-80A1-4BC0-98B3-7BF4A82C0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140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28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Who is it?</vt:lpstr>
      <vt:lpstr>Lesson Intention</vt:lpstr>
      <vt:lpstr>What is Binary</vt:lpstr>
      <vt:lpstr>Different switches have different values</vt:lpstr>
      <vt:lpstr>Anything with two states can be Binary</vt:lpstr>
      <vt:lpstr>What value is this?</vt:lpstr>
      <vt:lpstr>Number your fingers</vt:lpstr>
      <vt:lpstr>Create some numbers</vt:lpstr>
      <vt:lpstr>Can you work out the rest of the Binary for the Alphabet?</vt:lpstr>
      <vt:lpstr>How many did you get correct?</vt:lpstr>
      <vt:lpstr>Binary Gossip: Code some secret messages</vt:lpstr>
      <vt:lpstr>Challenge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it?</dc:title>
  <dc:creator>Dan Aldred</dc:creator>
  <cp:lastModifiedBy>Dan Aldred</cp:lastModifiedBy>
  <cp:revision>1</cp:revision>
  <dcterms:created xsi:type="dcterms:W3CDTF">2019-10-24T12:48:57Z</dcterms:created>
  <dcterms:modified xsi:type="dcterms:W3CDTF">2019-10-24T12:49:50Z</dcterms:modified>
</cp:coreProperties>
</file>