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3" r:id="rId2"/>
    <p:sldId id="289" r:id="rId3"/>
    <p:sldId id="263" r:id="rId4"/>
    <p:sldId id="270" r:id="rId5"/>
    <p:sldId id="269" r:id="rId6"/>
    <p:sldId id="271" r:id="rId7"/>
    <p:sldId id="282" r:id="rId8"/>
    <p:sldId id="283" r:id="rId9"/>
    <p:sldId id="28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95501" autoAdjust="0"/>
  </p:normalViewPr>
  <p:slideViewPr>
    <p:cSldViewPr snapToGrid="0">
      <p:cViewPr varScale="1">
        <p:scale>
          <a:sx n="82" d="100"/>
          <a:sy n="82" d="100"/>
        </p:scale>
        <p:origin x="62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F749D-6867-4572-99BB-4330030A4FFD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770328-3FAF-4CFE-83DB-6DE28D3960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041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left hand column refers to each sub list, start from 0, the top row is the </a:t>
            </a:r>
            <a:r>
              <a:rPr lang="en-GB" dirty="0" err="1"/>
              <a:t>postion</a:t>
            </a:r>
            <a:r>
              <a:rPr lang="en-GB" dirty="0"/>
              <a:t> number.</a:t>
            </a:r>
          </a:p>
          <a:p>
            <a:r>
              <a:rPr lang="en-GB" dirty="0"/>
              <a:t>For example what number is at List 1 position 1? =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70328-3FAF-4CFE-83DB-6DE28D39608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761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array called list</a:t>
            </a:r>
            <a:r>
              <a:rPr lang="en-GB" baseline="0" dirty="0"/>
              <a:t> is made up of three separate lists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70328-3FAF-4CFE-83DB-6DE28D39608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099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You have to refer to the list number ad the position of the item in that list</a:t>
            </a:r>
          </a:p>
          <a:p>
            <a:r>
              <a:rPr lang="en-GB" dirty="0"/>
              <a:t>What do the three examples print?</a:t>
            </a:r>
          </a:p>
          <a:p>
            <a:r>
              <a:rPr lang="en-GB" dirty="0"/>
              <a:t>Prints 11DA</a:t>
            </a:r>
          </a:p>
          <a:p>
            <a:r>
              <a:rPr lang="en-GB" dirty="0"/>
              <a:t>Prints 8MD2</a:t>
            </a:r>
          </a:p>
          <a:p>
            <a:r>
              <a:rPr lang="en-GB" dirty="0"/>
              <a:t>Nothing – error there is no third item.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70328-3FAF-4CFE-83DB-6DE28D39608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9424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To print all the data from one column, select the </a:t>
            </a:r>
            <a:r>
              <a:rPr lang="en-GB" dirty="0" err="1"/>
              <a:t>arry</a:t>
            </a:r>
            <a:r>
              <a:rPr lang="en-GB" dirty="0"/>
              <a:t> name and use a loop to iterate through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70328-3FAF-4CFE-83DB-6DE28D39608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061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Another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70328-3FAF-4CFE-83DB-6DE28D39608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112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X is the row so it states for each row from 0 to 2, as there are three rows, print the item at position 0, the first entries.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70328-3FAF-4CFE-83DB-6DE28D39608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823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X is the row so it states for each row from 0 to 2, as there are three rows, print the item at position 2 the third item in each of the lists</a:t>
            </a:r>
          </a:p>
          <a:p>
            <a:r>
              <a:rPr lang="en-GB" dirty="0"/>
              <a:t>Remember position starts from 0, item number is from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70328-3FAF-4CFE-83DB-6DE28D39608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7099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y is the column so it states for each column from 0 to 2, as there are three columns, print the item at position 2, the third entry.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770328-3FAF-4CFE-83DB-6DE28D39608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930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210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48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111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901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21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643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110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652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96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700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6082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F68F3-CA5A-4561-BC7C-C7FB04616569}" type="datetimeFigureOut">
              <a:rPr lang="en-GB" smtClean="0"/>
              <a:t>23/05/2017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A1A0B-B362-4000-A6E8-D41E2D556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179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uk/url?sa=i&amp;rct=j&amp;q=&amp;esrc=s&amp;source=images&amp;cd=&amp;cad=rja&amp;uact=8&amp;ved=0ahUKEwi6mNb_rurTAhVMBBoKHexaDYwQjRwIBw&amp;url=https://brilliant.org/wiki/arrays-adt/&amp;psig=AFQjCNE-pcFOCjjNacoJrQxIIC2HivlvOQ&amp;ust=1494678908412995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01495"/>
          </a:xfrm>
        </p:spPr>
        <p:txBody>
          <a:bodyPr/>
          <a:lstStyle/>
          <a:p>
            <a:r>
              <a:rPr lang="en-GB" b="1" dirty="0"/>
              <a:t>2d Arrays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AutoShape 2" descr="Image result for array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109788" y="-1447800"/>
            <a:ext cx="731520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9788" y="2702843"/>
            <a:ext cx="8126990" cy="33436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4583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8457139"/>
              </p:ext>
            </p:extLst>
          </p:nvPr>
        </p:nvGraphicFramePr>
        <p:xfrm>
          <a:off x="3184071" y="3479261"/>
          <a:ext cx="5823857" cy="2768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2527">
                  <a:extLst>
                    <a:ext uri="{9D8B030D-6E8A-4147-A177-3AD203B41FA5}">
                      <a16:colId xmlns:a16="http://schemas.microsoft.com/office/drawing/2014/main" val="742040016"/>
                    </a:ext>
                  </a:extLst>
                </a:gridCol>
                <a:gridCol w="1147110">
                  <a:extLst>
                    <a:ext uri="{9D8B030D-6E8A-4147-A177-3AD203B41FA5}">
                      <a16:colId xmlns:a16="http://schemas.microsoft.com/office/drawing/2014/main" val="1084556540"/>
                    </a:ext>
                  </a:extLst>
                </a:gridCol>
                <a:gridCol w="1147110">
                  <a:extLst>
                    <a:ext uri="{9D8B030D-6E8A-4147-A177-3AD203B41FA5}">
                      <a16:colId xmlns:a16="http://schemas.microsoft.com/office/drawing/2014/main" val="3304560715"/>
                    </a:ext>
                  </a:extLst>
                </a:gridCol>
                <a:gridCol w="1147110">
                  <a:extLst>
                    <a:ext uri="{9D8B030D-6E8A-4147-A177-3AD203B41FA5}">
                      <a16:colId xmlns:a16="http://schemas.microsoft.com/office/drawing/2014/main" val="2254920133"/>
                    </a:ext>
                  </a:extLst>
                </a:gridCol>
              </a:tblGrid>
              <a:tr h="692037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err="1"/>
                        <a:t>Pos</a:t>
                      </a:r>
                      <a:endParaRPr lang="en-GB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7255187"/>
                  </a:ext>
                </a:extLst>
              </a:tr>
              <a:tr h="692037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0196938"/>
                  </a:ext>
                </a:extLst>
              </a:tr>
              <a:tr h="692037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3203891"/>
                  </a:ext>
                </a:extLst>
              </a:tr>
              <a:tr h="692037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489756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838199" y="758989"/>
            <a:ext cx="10515600" cy="1984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300" dirty="0">
                <a:latin typeface="+mn-lt"/>
                <a:ea typeface="+mn-ea"/>
                <a:cs typeface="+mn-cs"/>
              </a:rPr>
              <a:t>2D Arrays: the list can be thought of as being stored in a table in columns and rows -  a matrix</a:t>
            </a:r>
          </a:p>
          <a:p>
            <a:endParaRPr lang="en-GB" sz="3300" dirty="0">
              <a:latin typeface="+mn-lt"/>
              <a:ea typeface="+mn-ea"/>
              <a:cs typeface="+mn-cs"/>
            </a:endParaRPr>
          </a:p>
          <a:p>
            <a:endParaRPr lang="en-GB" sz="3300" dirty="0">
              <a:latin typeface="+mn-lt"/>
              <a:ea typeface="+mn-ea"/>
              <a:cs typeface="+mn-cs"/>
            </a:endParaRPr>
          </a:p>
          <a:p>
            <a:r>
              <a:rPr lang="en-GB" sz="3300" dirty="0">
                <a:latin typeface="+mn-lt"/>
                <a:ea typeface="+mn-ea"/>
                <a:cs typeface="+mn-cs"/>
              </a:rPr>
              <a:t>list = [["1", "2", "3"], ["4", "5", "6"], ["7", "8", "9"]]       </a:t>
            </a:r>
          </a:p>
          <a:p>
            <a:endParaRPr lang="en-GB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4793" y="3479261"/>
            <a:ext cx="1752657" cy="25983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32015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GB" sz="4000" dirty="0"/>
              <a:t>2D Array (Lists within a list) Print as a tabbed grid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list = [["1", "2", "3"], ["4", "5", "6"], ["7", "8", "9"]]       </a:t>
            </a:r>
          </a:p>
          <a:p>
            <a:pPr marL="0" indent="0">
              <a:buNone/>
            </a:pPr>
            <a:r>
              <a:rPr lang="en-GB" dirty="0"/>
              <a:t>print (list)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To print as a table use: </a:t>
            </a:r>
          </a:p>
          <a:p>
            <a:pPr marL="0" indent="0">
              <a:buNone/>
            </a:pPr>
            <a:r>
              <a:rPr lang="en-GB" dirty="0"/>
              <a:t>for </a:t>
            </a:r>
            <a:r>
              <a:rPr lang="en-GB" dirty="0" err="1"/>
              <a:t>i</a:t>
            </a:r>
            <a:r>
              <a:rPr lang="en-GB" dirty="0"/>
              <a:t> in list:  </a:t>
            </a:r>
          </a:p>
          <a:p>
            <a:pPr marL="0" indent="0">
              <a:buNone/>
            </a:pPr>
            <a:r>
              <a:rPr lang="en-GB" dirty="0"/>
              <a:t>	print (</a:t>
            </a:r>
            <a:r>
              <a:rPr lang="en-GB" dirty="0" err="1"/>
              <a:t>i</a:t>
            </a:r>
            <a:r>
              <a:rPr lang="en-GB" dirty="0"/>
              <a:t>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62800" y="2789030"/>
            <a:ext cx="4191000" cy="3522870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324350" y="4381500"/>
            <a:ext cx="2000250" cy="914400"/>
          </a:xfrm>
          <a:prstGeom prst="wedgeRectCallout">
            <a:avLst>
              <a:gd name="adj1" fmla="val -126547"/>
              <a:gd name="adj2" fmla="val -731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ITERATION</a:t>
            </a:r>
          </a:p>
          <a:p>
            <a:pPr algn="ctr"/>
            <a:r>
              <a:rPr lang="en-GB" dirty="0"/>
              <a:t>“I” means integer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01286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GB" sz="4000" dirty="0"/>
              <a:t>Print individual data from a specific list or column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students = [["</a:t>
            </a:r>
            <a:r>
              <a:rPr lang="en-GB" sz="2400" dirty="0" err="1"/>
              <a:t>dave</a:t>
            </a:r>
            <a:r>
              <a:rPr lang="en-GB" sz="2400" dirty="0"/>
              <a:t>", 14, "11DA"], ["</a:t>
            </a:r>
            <a:r>
              <a:rPr lang="en-GB" sz="2400" dirty="0" err="1"/>
              <a:t>liz</a:t>
            </a:r>
            <a:r>
              <a:rPr lang="en-GB" sz="2400" dirty="0"/>
              <a:t>", 18, "7ED"], ["</a:t>
            </a:r>
            <a:r>
              <a:rPr lang="en-GB" sz="2400" dirty="0" err="1"/>
              <a:t>kerry</a:t>
            </a:r>
            <a:r>
              <a:rPr lang="en-GB" sz="2400" dirty="0"/>
              <a:t>", 7, "8MD2"]]</a:t>
            </a:r>
          </a:p>
          <a:p>
            <a:pPr marL="0" indent="0">
              <a:buNone/>
            </a:pPr>
            <a:r>
              <a:rPr lang="en-GB" sz="2400" dirty="0"/>
              <a:t>print (students)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i="1" dirty="0"/>
              <a:t>print(students[0][2])</a:t>
            </a:r>
          </a:p>
          <a:p>
            <a:pPr marL="0" indent="0">
              <a:buNone/>
            </a:pPr>
            <a:r>
              <a:rPr lang="en-GB" sz="2400" i="1" dirty="0"/>
              <a:t>print(students[2][2])</a:t>
            </a:r>
          </a:p>
          <a:p>
            <a:pPr marL="0" indent="0">
              <a:buNone/>
            </a:pPr>
            <a:r>
              <a:rPr lang="en-GB" sz="2400" i="1" dirty="0"/>
              <a:t>Print(students[1][3])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(the first number say [0] is the list number and the second number [2] is the position of the data to be printed, list 0, position 2, = 11DA)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2644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GB" dirty="0"/>
              <a:t>Print one data element from a specific column in each list, (print one column)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/>
              <a:t>students = [["</a:t>
            </a:r>
            <a:r>
              <a:rPr lang="en-GB" sz="2400" dirty="0" err="1"/>
              <a:t>dave</a:t>
            </a:r>
            <a:r>
              <a:rPr lang="en-GB" sz="2400" dirty="0"/>
              <a:t>", 14, "11DA"], ["</a:t>
            </a:r>
            <a:r>
              <a:rPr lang="en-GB" sz="2400" dirty="0" err="1"/>
              <a:t>liz</a:t>
            </a:r>
            <a:r>
              <a:rPr lang="en-GB" sz="2400" dirty="0"/>
              <a:t>", 18, "7ED"], ["</a:t>
            </a:r>
            <a:r>
              <a:rPr lang="en-GB" sz="2400" dirty="0" err="1"/>
              <a:t>kerry</a:t>
            </a:r>
            <a:r>
              <a:rPr lang="en-GB" sz="2400" dirty="0"/>
              <a:t>", 7, "8MD2"]]</a:t>
            </a:r>
          </a:p>
          <a:p>
            <a:pPr marL="0" indent="0">
              <a:buNone/>
            </a:pPr>
            <a:r>
              <a:rPr lang="en-GB" sz="2400" dirty="0"/>
              <a:t>print (students</a:t>
            </a:r>
            <a:r>
              <a:rPr lang="en-GB" dirty="0"/>
              <a:t>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Print just the ages: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for </a:t>
            </a:r>
            <a:r>
              <a:rPr lang="en-GB" dirty="0" err="1"/>
              <a:t>i</a:t>
            </a:r>
            <a:r>
              <a:rPr lang="en-GB" dirty="0"/>
              <a:t> in students:</a:t>
            </a:r>
          </a:p>
          <a:p>
            <a:pPr marL="0" indent="0">
              <a:buNone/>
            </a:pPr>
            <a:r>
              <a:rPr lang="en-GB" dirty="0"/>
              <a:t>    print(</a:t>
            </a:r>
            <a:r>
              <a:rPr lang="en-GB" dirty="0" err="1"/>
              <a:t>i</a:t>
            </a:r>
            <a:r>
              <a:rPr lang="en-GB" dirty="0"/>
              <a:t>[1])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(where </a:t>
            </a:r>
            <a:r>
              <a:rPr lang="en-GB" sz="2400" dirty="0" err="1"/>
              <a:t>i</a:t>
            </a:r>
            <a:r>
              <a:rPr lang="en-GB" sz="2400" dirty="0"/>
              <a:t> is each of the individual lists and [1] refers to the position one in each list, the age, alter the code to print the tutor group)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4496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GB" dirty="0"/>
              <a:t>Print one data element from a specific column in each list, (print one column)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students = [["</a:t>
            </a:r>
            <a:r>
              <a:rPr lang="en-GB" sz="2400" dirty="0" err="1"/>
              <a:t>dave</a:t>
            </a:r>
            <a:r>
              <a:rPr lang="en-GB" sz="2400" dirty="0"/>
              <a:t>", 14, "11DA"], ["</a:t>
            </a:r>
            <a:r>
              <a:rPr lang="en-GB" sz="2400" dirty="0" err="1"/>
              <a:t>liz</a:t>
            </a:r>
            <a:r>
              <a:rPr lang="en-GB" sz="2400" dirty="0"/>
              <a:t>", 18, "7ED"], ["</a:t>
            </a:r>
            <a:r>
              <a:rPr lang="en-GB" sz="2400" dirty="0" err="1"/>
              <a:t>kerry</a:t>
            </a:r>
            <a:r>
              <a:rPr lang="en-GB" sz="2400" dirty="0"/>
              <a:t>", 7, "8MD2"]]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>
                <a:solidFill>
                  <a:srgbClr val="7030A0"/>
                </a:solidFill>
              </a:rPr>
              <a:t>Task</a:t>
            </a:r>
          </a:p>
          <a:p>
            <a:pPr marL="0" indent="0">
              <a:buNone/>
            </a:pPr>
            <a:r>
              <a:rPr lang="en-GB" i="1" dirty="0"/>
              <a:t>Print items just in the </a:t>
            </a:r>
            <a:r>
              <a:rPr lang="en-GB" b="1" i="1" dirty="0"/>
              <a:t>names column</a:t>
            </a:r>
            <a:r>
              <a:rPr lang="en-GB" i="1" dirty="0"/>
              <a:t>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nn-NO" dirty="0"/>
              <a:t>for i in students:</a:t>
            </a:r>
          </a:p>
          <a:p>
            <a:pPr marL="0" indent="0">
              <a:buNone/>
            </a:pPr>
            <a:r>
              <a:rPr lang="nn-NO" dirty="0"/>
              <a:t>    print(i[???])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4215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GB" dirty="0"/>
              <a:t>Another method to print columns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list = [["1", "2", "3"],</a:t>
            </a:r>
          </a:p>
          <a:p>
            <a:pPr marL="0" indent="0">
              <a:buNone/>
            </a:pPr>
            <a:r>
              <a:rPr lang="en-GB" dirty="0"/>
              <a:t>          ["4", "5", "6"],</a:t>
            </a:r>
          </a:p>
          <a:p>
            <a:pPr marL="0" indent="0">
              <a:buNone/>
            </a:pPr>
            <a:r>
              <a:rPr lang="en-GB" dirty="0"/>
              <a:t>          ["7", "8", "9"]]</a:t>
            </a:r>
          </a:p>
          <a:p>
            <a:pPr marL="0" indent="0">
              <a:buNone/>
            </a:pPr>
            <a:r>
              <a:rPr lang="en-GB" dirty="0"/>
              <a:t>        </a:t>
            </a:r>
          </a:p>
          <a:p>
            <a:pPr marL="0" indent="0">
              <a:buNone/>
            </a:pPr>
            <a:r>
              <a:rPr lang="en-GB" dirty="0"/>
              <a:t>print (list)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for x in range(0, 3):</a:t>
            </a:r>
          </a:p>
          <a:p>
            <a:pPr marL="0" indent="0">
              <a:buNone/>
            </a:pPr>
            <a:r>
              <a:rPr lang="en-GB" b="1" dirty="0"/>
              <a:t>    print(list[x][0])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6779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GB" dirty="0"/>
              <a:t>Print the third column using x axis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066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list = [["1", "2", "3"],</a:t>
            </a:r>
          </a:p>
          <a:p>
            <a:pPr marL="0" indent="0">
              <a:buNone/>
            </a:pPr>
            <a:r>
              <a:rPr lang="en-GB" dirty="0"/>
              <a:t>          ["4", "5", "6"],</a:t>
            </a:r>
          </a:p>
          <a:p>
            <a:pPr marL="0" indent="0">
              <a:buNone/>
            </a:pPr>
            <a:r>
              <a:rPr lang="en-GB" dirty="0"/>
              <a:t>          ["7", "8", "9"]]</a:t>
            </a:r>
          </a:p>
          <a:p>
            <a:pPr marL="0" indent="0">
              <a:buNone/>
            </a:pPr>
            <a:r>
              <a:rPr lang="en-GB" dirty="0"/>
              <a:t>        </a:t>
            </a:r>
          </a:p>
          <a:p>
            <a:pPr marL="0" indent="0">
              <a:buNone/>
            </a:pPr>
            <a:r>
              <a:rPr lang="en-GB" dirty="0"/>
              <a:t>print (list)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for x in range(0, 3):</a:t>
            </a:r>
          </a:p>
          <a:p>
            <a:pPr marL="0" indent="0">
              <a:buNone/>
            </a:pPr>
            <a:r>
              <a:rPr lang="en-GB" b="1" dirty="0"/>
              <a:t>    print(list[x][</a:t>
            </a:r>
            <a:r>
              <a:rPr lang="en-GB" b="1" dirty="0">
                <a:solidFill>
                  <a:srgbClr val="FF0000"/>
                </a:solidFill>
              </a:rPr>
              <a:t>2</a:t>
            </a:r>
            <a:r>
              <a:rPr lang="en-GB" b="1" dirty="0"/>
              <a:t>])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60206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rgbClr val="7030A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GB" dirty="0"/>
              <a:t>Print the third column – using y axis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590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list = [["1", "2", "3"],</a:t>
            </a:r>
          </a:p>
          <a:p>
            <a:pPr marL="0" indent="0">
              <a:buNone/>
            </a:pPr>
            <a:r>
              <a:rPr lang="en-GB" dirty="0"/>
              <a:t>          ["4", "5", "6"],</a:t>
            </a:r>
          </a:p>
          <a:p>
            <a:pPr marL="0" indent="0">
              <a:buNone/>
            </a:pPr>
            <a:r>
              <a:rPr lang="en-GB" dirty="0"/>
              <a:t>          ["7", "8", "9"]]</a:t>
            </a:r>
          </a:p>
          <a:p>
            <a:pPr marL="0" indent="0">
              <a:buNone/>
            </a:pPr>
            <a:r>
              <a:rPr lang="en-GB" dirty="0"/>
              <a:t>        </a:t>
            </a:r>
          </a:p>
          <a:p>
            <a:pPr marL="0" indent="0">
              <a:buNone/>
            </a:pPr>
            <a:r>
              <a:rPr lang="en-GB" dirty="0"/>
              <a:t>print (list)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for y in range(0, 3):</a:t>
            </a:r>
          </a:p>
          <a:p>
            <a:pPr marL="0" indent="0">
              <a:buNone/>
            </a:pPr>
            <a:r>
              <a:rPr lang="en-GB" b="1" dirty="0"/>
              <a:t>    print(list[y][2])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097124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799</Words>
  <Application>Microsoft Office PowerPoint</Application>
  <PresentationFormat>Widescreen</PresentationFormat>
  <Paragraphs>106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2d Arrays</vt:lpstr>
      <vt:lpstr>PowerPoint Presentation</vt:lpstr>
      <vt:lpstr>2D Array (Lists within a list) Print as a tabbed grid</vt:lpstr>
      <vt:lpstr>Print individual data from a specific list or column</vt:lpstr>
      <vt:lpstr>Print one data element from a specific column in each list, (print one column)</vt:lpstr>
      <vt:lpstr>Print one data element from a specific column in each list, (print one column)</vt:lpstr>
      <vt:lpstr>Another method to print columns </vt:lpstr>
      <vt:lpstr>Print the third column using x axis</vt:lpstr>
      <vt:lpstr>Print the third column – using y axis</vt:lpstr>
    </vt:vector>
  </TitlesOfParts>
  <Company>RM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Aldred A</dc:creator>
  <cp:lastModifiedBy>Dan Aldred</cp:lastModifiedBy>
  <cp:revision>118</cp:revision>
  <dcterms:created xsi:type="dcterms:W3CDTF">2017-04-05T07:29:04Z</dcterms:created>
  <dcterms:modified xsi:type="dcterms:W3CDTF">2017-05-23T10:29:25Z</dcterms:modified>
</cp:coreProperties>
</file>