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77" r:id="rId3"/>
    <p:sldId id="278" r:id="rId4"/>
    <p:sldId id="279" r:id="rId5"/>
    <p:sldId id="281" r:id="rId6"/>
    <p:sldId id="280" r:id="rId7"/>
    <p:sldId id="259" r:id="rId8"/>
    <p:sldId id="261" r:id="rId9"/>
    <p:sldId id="287" r:id="rId10"/>
    <p:sldId id="263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/>
              <a:t>How hard is it for a computer to draw a straight line?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91000"/>
            <a:ext cx="6172200" cy="685800"/>
          </a:xfrm>
        </p:spPr>
        <p:txBody>
          <a:bodyPr/>
          <a:lstStyle/>
          <a:p>
            <a:r>
              <a:rPr lang="en-GB" dirty="0"/>
              <a:t>Must be easy?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3626" y1="44200" x2="53626" y2="44200"/>
                        <a14:foregroundMark x1="64615" y1="39400" x2="64615" y2="39400"/>
                        <a14:foregroundMark x1="32308" y1="40200" x2="32308" y2="402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81377" y="3124200"/>
            <a:ext cx="2853023" cy="31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2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3600" dirty="0">
                <a:effectLst/>
                <a:latin typeface="Basic Sans SF" pitchFamily="2" charset="0"/>
              </a:rPr>
              <a:t>A = 2 x change in Y value</a:t>
            </a:r>
          </a:p>
          <a:p>
            <a:pPr>
              <a:buFont typeface="Wingdings" pitchFamily="2" charset="2"/>
              <a:buChar char="§"/>
            </a:pPr>
            <a:endParaRPr lang="en-GB" sz="3600" dirty="0">
              <a:effectLst/>
              <a:latin typeface="Basic Sans SF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600" dirty="0">
                <a:effectLst/>
                <a:latin typeface="Basic Sans SF" pitchFamily="2" charset="0"/>
              </a:rPr>
              <a:t>B = A  -2 x change in X value</a:t>
            </a:r>
          </a:p>
          <a:p>
            <a:pPr>
              <a:buFont typeface="Wingdings" pitchFamily="2" charset="2"/>
              <a:buChar char="§"/>
            </a:pPr>
            <a:endParaRPr lang="en-GB" sz="3600" dirty="0">
              <a:effectLst/>
              <a:latin typeface="Basic Sans SF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600" dirty="0">
                <a:effectLst/>
                <a:latin typeface="Basic Sans SF" pitchFamily="2" charset="0"/>
              </a:rPr>
              <a:t>P = A - change in X value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914400"/>
          </a:xfrm>
        </p:spPr>
        <p:txBody>
          <a:bodyPr/>
          <a:lstStyle/>
          <a:p>
            <a:r>
              <a:rPr lang="en-GB" sz="4400" dirty="0" err="1">
                <a:solidFill>
                  <a:srgbClr val="FFFF00"/>
                </a:solidFill>
              </a:rPr>
              <a:t>Bresenham's</a:t>
            </a:r>
            <a:r>
              <a:rPr lang="en-GB" sz="4400" dirty="0">
                <a:solidFill>
                  <a:srgbClr val="FFFF00"/>
                </a:solidFill>
              </a:rPr>
              <a:t> Line Algorithm</a:t>
            </a:r>
          </a:p>
        </p:txBody>
      </p:sp>
    </p:spTree>
    <p:extLst>
      <p:ext uri="{BB962C8B-B14F-4D97-AF65-F5344CB8AC3E}">
        <p14:creationId xmlns:p14="http://schemas.microsoft.com/office/powerpoint/2010/main" val="81519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7924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FFFF00"/>
                </a:solidFill>
              </a:rPr>
              <a:t>For every position along the X axis:</a:t>
            </a:r>
          </a:p>
          <a:p>
            <a:endParaRPr lang="en-GB" sz="3600" dirty="0">
              <a:solidFill>
                <a:srgbClr val="FFFF00"/>
              </a:solidFill>
            </a:endParaRPr>
          </a:p>
          <a:p>
            <a:pPr marL="274320" indent="-256032">
              <a:spcBef>
                <a:spcPct val="20000"/>
              </a:spcBef>
              <a:buSzPct val="60000"/>
              <a:buFont typeface="Wingdings" pitchFamily="2" charset="2"/>
              <a:buChar char="§"/>
            </a:pP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200" dirty="0">
                <a:latin typeface="Basic Sans SF" pitchFamily="2" charset="0"/>
              </a:rPr>
              <a:t>if P is less than 0, draw the new pixel on the same line as the last pixel, and add A to P.</a:t>
            </a:r>
          </a:p>
          <a:p>
            <a:pPr marL="274320" indent="-256032">
              <a:spcBef>
                <a:spcPct val="20000"/>
              </a:spcBef>
              <a:buSzPct val="60000"/>
              <a:buFont typeface="Wingdings" pitchFamily="2" charset="2"/>
              <a:buChar char="§"/>
            </a:pPr>
            <a:r>
              <a:rPr lang="en-GB" sz="3200" dirty="0">
                <a:latin typeface="Basic Sans SF" pitchFamily="2" charset="0"/>
              </a:rPr>
              <a:t> if P was 0 or greater, draw the new pixel one line higher than the last pixel, and add B to P.</a:t>
            </a:r>
          </a:p>
          <a:p>
            <a:pPr marL="274320" indent="-256032">
              <a:spcBef>
                <a:spcPct val="20000"/>
              </a:spcBef>
              <a:buSzPct val="60000"/>
              <a:buFont typeface="Wingdings" pitchFamily="2" charset="2"/>
              <a:buChar char="§"/>
            </a:pPr>
            <a:r>
              <a:rPr lang="en-GB" sz="3200" dirty="0">
                <a:latin typeface="Basic Sans SF" pitchFamily="2" charset="0"/>
              </a:rPr>
              <a:t> continue this process until we reach the end of the line.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967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3600" dirty="0">
                <a:effectLst/>
                <a:latin typeface="Basic Sans SF" pitchFamily="2" charset="0"/>
              </a:rPr>
              <a:t>A = 2 x change in Y value</a:t>
            </a:r>
          </a:p>
          <a:p>
            <a:pPr>
              <a:buFont typeface="Wingdings" pitchFamily="2" charset="2"/>
              <a:buChar char="§"/>
            </a:pPr>
            <a:endParaRPr lang="en-GB" sz="3600" dirty="0">
              <a:effectLst/>
              <a:latin typeface="Basic Sans SF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600" dirty="0">
                <a:effectLst/>
                <a:latin typeface="Basic Sans SF" pitchFamily="2" charset="0"/>
              </a:rPr>
              <a:t>B = A  -2 x change in X value</a:t>
            </a:r>
          </a:p>
          <a:p>
            <a:pPr>
              <a:buFont typeface="Wingdings" pitchFamily="2" charset="2"/>
              <a:buChar char="§"/>
            </a:pPr>
            <a:endParaRPr lang="en-GB" sz="3600" dirty="0">
              <a:effectLst/>
              <a:latin typeface="Basic Sans SF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600" dirty="0">
                <a:effectLst/>
                <a:latin typeface="Basic Sans SF" pitchFamily="2" charset="0"/>
              </a:rPr>
              <a:t>P = A - change in X value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914400"/>
          </a:xfrm>
        </p:spPr>
        <p:txBody>
          <a:bodyPr/>
          <a:lstStyle/>
          <a:p>
            <a:r>
              <a:rPr lang="en-GB" sz="4400" dirty="0" err="1">
                <a:solidFill>
                  <a:srgbClr val="FFFF00"/>
                </a:solidFill>
              </a:rPr>
              <a:t>Bresenham's</a:t>
            </a:r>
            <a:r>
              <a:rPr lang="en-GB" sz="4400" dirty="0">
                <a:solidFill>
                  <a:srgbClr val="FFFF00"/>
                </a:solidFill>
              </a:rPr>
              <a:t> Line Algorithm</a:t>
            </a:r>
          </a:p>
        </p:txBody>
      </p:sp>
    </p:spTree>
    <p:extLst>
      <p:ext uri="{BB962C8B-B14F-4D97-AF65-F5344CB8AC3E}">
        <p14:creationId xmlns:p14="http://schemas.microsoft.com/office/powerpoint/2010/main" val="407446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0"/>
            <a:ext cx="5436104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Hang Man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2514600"/>
            <a:ext cx="1676400" cy="762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2514600"/>
            <a:ext cx="1676400" cy="762000"/>
          </a:xfrm>
          <a:prstGeom prst="ellipse">
            <a:avLst/>
          </a:prstGeom>
          <a:solidFill>
            <a:srgbClr val="C00000"/>
          </a:solidFill>
          <a:ln>
            <a:solidFill>
              <a:srgbClr val="AD2015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2590800"/>
            <a:ext cx="1676400" cy="762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295400"/>
            <a:ext cx="8001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perspective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Push your teams colored button when you miss a question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2651512" y="4834800"/>
            <a:ext cx="2202051" cy="885"/>
          </a:xfrm>
          <a:prstGeom prst="line">
            <a:avLst/>
          </a:prstGeom>
          <a:ln w="127000" cap="rnd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52538" y="3733800"/>
            <a:ext cx="806970" cy="834"/>
          </a:xfrm>
          <a:prstGeom prst="line">
            <a:avLst/>
          </a:prstGeom>
          <a:ln w="127000" cap="rnd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00400" y="5935851"/>
            <a:ext cx="2590800" cy="160149"/>
          </a:xfrm>
          <a:prstGeom prst="rect">
            <a:avLst/>
          </a:prstGeom>
          <a:solidFill>
            <a:schemeClr val="accent3">
              <a:lumMod val="75000"/>
            </a:schemeClr>
          </a:solidFill>
          <a:ln cap="rnd">
            <a:solidFill>
              <a:schemeClr val="accent3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459415" y="3833868"/>
            <a:ext cx="200186" cy="885"/>
          </a:xfrm>
          <a:prstGeom prst="line">
            <a:avLst/>
          </a:prstGeom>
          <a:ln w="127000" cap="rnd">
            <a:solidFill>
              <a:srgbClr val="FFC000"/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269847" y="4824207"/>
            <a:ext cx="600559" cy="21236"/>
          </a:xfrm>
          <a:prstGeom prst="line">
            <a:avLst/>
          </a:prstGeom>
          <a:ln w="127000" cap="rnd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59508" y="4614620"/>
            <a:ext cx="297305" cy="200186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219731" y="4654658"/>
            <a:ext cx="382249" cy="160149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211887" y="5227894"/>
            <a:ext cx="440410" cy="254833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miley Face 18"/>
          <p:cNvSpPr/>
          <p:nvPr/>
        </p:nvSpPr>
        <p:spPr>
          <a:xfrm>
            <a:off x="4262203" y="3933986"/>
            <a:ext cx="552138" cy="600559"/>
          </a:xfrm>
          <a:prstGeom prst="smileyFace">
            <a:avLst/>
          </a:prstGeom>
          <a:solidFill>
            <a:srgbClr val="E5C493"/>
          </a:solidFill>
          <a:ln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16200000" flipV="1">
            <a:off x="7041841" y="4794104"/>
            <a:ext cx="2273085" cy="937"/>
          </a:xfrm>
          <a:prstGeom prst="line">
            <a:avLst/>
          </a:prstGeom>
          <a:ln w="127000" cap="rnd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23944" y="3657600"/>
            <a:ext cx="854439" cy="861"/>
          </a:xfrm>
          <a:prstGeom prst="line">
            <a:avLst/>
          </a:prstGeom>
          <a:ln w="127000" cap="rnd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flipH="1">
            <a:off x="6019800" y="5930685"/>
            <a:ext cx="2743200" cy="165315"/>
          </a:xfrm>
          <a:prstGeom prst="rect">
            <a:avLst/>
          </a:prstGeom>
          <a:solidFill>
            <a:srgbClr val="C00000"/>
          </a:solidFill>
          <a:ln cap="rnd">
            <a:solidFill>
              <a:srgbClr val="FF0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7220622" y="3760884"/>
            <a:ext cx="206644" cy="937"/>
          </a:xfrm>
          <a:prstGeom prst="line">
            <a:avLst/>
          </a:prstGeom>
          <a:ln w="127000" cap="rnd">
            <a:solidFill>
              <a:srgbClr val="FFC000"/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002736" y="4782900"/>
            <a:ext cx="619932" cy="22485"/>
          </a:xfrm>
          <a:prstGeom prst="line">
            <a:avLst/>
          </a:prstGeom>
          <a:ln w="127000" cap="rnd">
            <a:solidFill>
              <a:srgbClr val="6F350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009151" y="4566834"/>
            <a:ext cx="314793" cy="206644"/>
          </a:xfrm>
          <a:prstGeom prst="line">
            <a:avLst/>
          </a:prstGeom>
          <a:ln w="127000">
            <a:solidFill>
              <a:srgbClr val="6F350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H="1">
            <a:off x="7278974" y="4608163"/>
            <a:ext cx="404734" cy="165315"/>
          </a:xfrm>
          <a:prstGeom prst="line">
            <a:avLst/>
          </a:prstGeom>
          <a:ln w="127000">
            <a:solidFill>
              <a:srgbClr val="6F350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939239" y="5174020"/>
            <a:ext cx="454617" cy="314793"/>
          </a:xfrm>
          <a:prstGeom prst="line">
            <a:avLst/>
          </a:prstGeom>
          <a:ln w="127000">
            <a:solidFill>
              <a:srgbClr val="6F350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miley Face 29"/>
          <p:cNvSpPr/>
          <p:nvPr/>
        </p:nvSpPr>
        <p:spPr>
          <a:xfrm flipH="1">
            <a:off x="7054121" y="3864244"/>
            <a:ext cx="584616" cy="619932"/>
          </a:xfrm>
          <a:prstGeom prst="smileyFace">
            <a:avLst/>
          </a:prstGeom>
          <a:solidFill>
            <a:srgbClr val="E5C493"/>
          </a:solidFill>
          <a:ln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rot="5400000" flipH="1" flipV="1">
            <a:off x="-263365" y="4794117"/>
            <a:ext cx="2273085" cy="911"/>
          </a:xfrm>
          <a:prstGeom prst="line">
            <a:avLst/>
          </a:prstGeom>
          <a:ln w="127000" cap="rnd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3177" y="3657600"/>
            <a:ext cx="830705" cy="861"/>
          </a:xfrm>
          <a:prstGeom prst="line">
            <a:avLst/>
          </a:prstGeom>
          <a:ln w="127000" cap="rnd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4800" y="5930685"/>
            <a:ext cx="2667000" cy="165315"/>
          </a:xfrm>
          <a:prstGeom prst="rect">
            <a:avLst/>
          </a:prstGeom>
          <a:ln cap="rnd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1600560" y="3760897"/>
            <a:ext cx="206644" cy="911"/>
          </a:xfrm>
          <a:prstGeom prst="line">
            <a:avLst/>
          </a:prstGeom>
          <a:ln w="127000" cap="rnd">
            <a:solidFill>
              <a:srgbClr val="FFC000"/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1404846" y="4783212"/>
            <a:ext cx="619932" cy="21861"/>
          </a:xfrm>
          <a:prstGeom prst="line">
            <a:avLst/>
          </a:prstGeom>
          <a:ln w="127000" cap="rnd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703882" y="4566834"/>
            <a:ext cx="306049" cy="206644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1310390" y="4608162"/>
            <a:ext cx="393492" cy="165315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367270" y="5222114"/>
            <a:ext cx="454617" cy="218607"/>
          </a:xfrm>
          <a:prstGeom prst="line">
            <a:avLst/>
          </a:prstGeom>
          <a:ln w="127000"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miley Face 51"/>
          <p:cNvSpPr/>
          <p:nvPr/>
        </p:nvSpPr>
        <p:spPr>
          <a:xfrm>
            <a:off x="1397833" y="3864244"/>
            <a:ext cx="568377" cy="619932"/>
          </a:xfrm>
          <a:prstGeom prst="smileyFace">
            <a:avLst/>
          </a:prstGeom>
          <a:solidFill>
            <a:srgbClr val="E5C493"/>
          </a:solidFill>
          <a:ln>
            <a:solidFill>
              <a:srgbClr val="6F350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664807" y="2603212"/>
            <a:ext cx="1344968" cy="2956211"/>
            <a:chOff x="665534" y="2603815"/>
            <a:chExt cx="1344397" cy="2954911"/>
          </a:xfrm>
        </p:grpSpPr>
        <p:cxnSp>
          <p:nvCxnSpPr>
            <p:cNvPr id="50" name="Straight Connector 49"/>
            <p:cNvCxnSpPr/>
            <p:nvPr/>
          </p:nvCxnSpPr>
          <p:spPr>
            <a:xfrm rot="16200000" flipH="1">
              <a:off x="1608934" y="5157728"/>
              <a:ext cx="495946" cy="306049"/>
            </a:xfrm>
            <a:prstGeom prst="line">
              <a:avLst/>
            </a:prstGeom>
            <a:ln w="127000">
              <a:solidFill>
                <a:srgbClr val="6F3505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 rot="19859065">
              <a:off x="665534" y="2603815"/>
              <a:ext cx="1289434" cy="5845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OUT</a:t>
              </a: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3933825" y="2668210"/>
            <a:ext cx="1447800" cy="2907091"/>
            <a:chOff x="3934478" y="2668250"/>
            <a:chExt cx="1447800" cy="2907266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4509192" y="5227894"/>
              <a:ext cx="440410" cy="254833"/>
            </a:xfrm>
            <a:prstGeom prst="line">
              <a:avLst/>
            </a:prstGeom>
            <a:ln w="127000">
              <a:solidFill>
                <a:srgbClr val="6F3505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1606797">
              <a:off x="3934478" y="2668250"/>
              <a:ext cx="1447800" cy="5848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OUT</a:t>
              </a: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6864350" y="2512763"/>
            <a:ext cx="1295400" cy="3046660"/>
            <a:chOff x="6864649" y="2513011"/>
            <a:chExt cx="1295400" cy="3045715"/>
          </a:xfrm>
        </p:grpSpPr>
        <p:cxnSp>
          <p:nvCxnSpPr>
            <p:cNvPr id="29" name="Straight Connector 28"/>
            <p:cNvCxnSpPr/>
            <p:nvPr/>
          </p:nvCxnSpPr>
          <p:spPr>
            <a:xfrm rot="16200000" flipH="1">
              <a:off x="7252212" y="5217170"/>
              <a:ext cx="413288" cy="269823"/>
            </a:xfrm>
            <a:prstGeom prst="line">
              <a:avLst/>
            </a:prstGeom>
            <a:ln w="127000">
              <a:solidFill>
                <a:srgbClr val="6F3505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 rot="2211460">
              <a:off x="6864649" y="2513011"/>
              <a:ext cx="1295400" cy="5845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OU</a:t>
              </a:r>
              <a:r>
                <a:rPr lang="en-US" sz="3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bg1">
                      <a:lumMod val="85000"/>
                      <a:lumOff val="15000"/>
                    </a:schemeClr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T</a:t>
              </a:r>
              <a:endParaRPr lang="en-US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90538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92375"/>
            <a:ext cx="8229600" cy="1143000"/>
          </a:xfrm>
        </p:spPr>
        <p:txBody>
          <a:bodyPr/>
          <a:lstStyle/>
          <a:p>
            <a:pPr algn="ctr"/>
            <a:r>
              <a:rPr lang="en-GB" sz="5400" dirty="0">
                <a:solidFill>
                  <a:srgbClr val="FFFF00"/>
                </a:solidFill>
              </a:rPr>
              <a:t>Write a poem about what you have </a:t>
            </a:r>
            <a:r>
              <a:rPr lang="en-GB" sz="5400">
                <a:solidFill>
                  <a:srgbClr val="FFFF00"/>
                </a:solidFill>
              </a:rPr>
              <a:t>learnt today.</a:t>
            </a:r>
            <a:endParaRPr lang="en-GB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65698"/>
      </p:ext>
    </p:extLst>
  </p:cSld>
  <p:clrMapOvr>
    <a:masterClrMapping/>
  </p:clrMapOvr>
  <p:transition spd="med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458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/>
              <a:t>How does a computer draw a straight line.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48911" y="2286000"/>
            <a:ext cx="66479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FFFF00"/>
                </a:solidFill>
              </a:rPr>
              <a:t>Logon on, </a:t>
            </a:r>
          </a:p>
          <a:p>
            <a:pPr algn="ctr"/>
            <a:r>
              <a:rPr lang="en-GB" sz="2800" dirty="0">
                <a:solidFill>
                  <a:srgbClr val="FFFF00"/>
                </a:solidFill>
              </a:rPr>
              <a:t>then Research-  </a:t>
            </a:r>
          </a:p>
          <a:p>
            <a:pPr algn="ctr"/>
            <a:r>
              <a:rPr lang="en-GB" sz="2800" dirty="0">
                <a:solidFill>
                  <a:srgbClr val="FFFF00"/>
                </a:solidFill>
              </a:rPr>
              <a:t>Find a simple definition of a straight 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0386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/>
              <a:t>Can you prove it?.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/>
              <a:t>Be prepared to explain. Your answer.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</a:rPr>
              <a:t>Draw a straight line on paper, </a:t>
            </a:r>
          </a:p>
          <a:p>
            <a:pPr algn="ctr"/>
            <a:r>
              <a:rPr lang="en-GB" sz="3600" dirty="0">
                <a:solidFill>
                  <a:srgbClr val="FFFF00"/>
                </a:solidFill>
              </a:rPr>
              <a:t>use a ruler and label one end A and the other end B.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543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</a:rPr>
              <a:t>Load Paint-    </a:t>
            </a:r>
          </a:p>
          <a:p>
            <a:pPr algn="ctr"/>
            <a:r>
              <a:rPr lang="en-GB" sz="3200" dirty="0"/>
              <a:t>Start/ All programs/Accessories/ Paint</a:t>
            </a:r>
          </a:p>
          <a:p>
            <a:endParaRPr lang="en-GB" sz="3600" dirty="0"/>
          </a:p>
          <a:p>
            <a:endParaRPr lang="en-GB" sz="3600" dirty="0"/>
          </a:p>
          <a:p>
            <a:pPr algn="ctr"/>
            <a:r>
              <a:rPr lang="en-GB" sz="3600" dirty="0">
                <a:solidFill>
                  <a:srgbClr val="FFFF00"/>
                </a:solidFill>
              </a:rPr>
              <a:t>Draw a straight line, using the straight line tool.</a:t>
            </a:r>
          </a:p>
          <a:p>
            <a:endParaRPr lang="en-GB" sz="3600" dirty="0"/>
          </a:p>
          <a:p>
            <a:endParaRPr lang="en-GB" sz="3600" dirty="0"/>
          </a:p>
          <a:p>
            <a:pPr algn="ctr"/>
            <a:r>
              <a:rPr lang="en-GB" sz="3600" dirty="0"/>
              <a:t>How does it work?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94692"/>
            <a:ext cx="71628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</a:rPr>
              <a:t>Anchor</a:t>
            </a:r>
          </a:p>
          <a:p>
            <a:pPr algn="ctr"/>
            <a:endParaRPr lang="en-GB" sz="3600" dirty="0">
              <a:solidFill>
                <a:srgbClr val="FFFF00"/>
              </a:solidFill>
            </a:endParaRPr>
          </a:p>
          <a:p>
            <a:pPr algn="ctr"/>
            <a:r>
              <a:rPr lang="en-GB" sz="3600" dirty="0">
                <a:solidFill>
                  <a:srgbClr val="FFFF00"/>
                </a:solidFill>
              </a:rPr>
              <a:t>Extension</a:t>
            </a:r>
          </a:p>
          <a:p>
            <a:pPr algn="ctr"/>
            <a:endParaRPr lang="en-GB" sz="3600" dirty="0">
              <a:solidFill>
                <a:srgbClr val="FFFF00"/>
              </a:solidFill>
            </a:endParaRPr>
          </a:p>
          <a:p>
            <a:pPr algn="ctr"/>
            <a:r>
              <a:rPr lang="en-GB" sz="3600" dirty="0">
                <a:solidFill>
                  <a:srgbClr val="FFFF00"/>
                </a:solidFill>
              </a:rPr>
              <a:t>Retraction</a:t>
            </a:r>
          </a:p>
          <a:p>
            <a:endParaRPr lang="en-GB" sz="3600" dirty="0"/>
          </a:p>
          <a:p>
            <a:pPr algn="ctr"/>
            <a:r>
              <a:rPr lang="en-GB" sz="3600" dirty="0"/>
              <a:t>Prove with an elastic band</a:t>
            </a:r>
          </a:p>
          <a:p>
            <a:endParaRPr lang="en-GB" sz="3600" dirty="0"/>
          </a:p>
          <a:p>
            <a:endParaRPr lang="en-GB" sz="3600" dirty="0"/>
          </a:p>
          <a:p>
            <a:endParaRPr lang="en-GB" sz="3600" dirty="0"/>
          </a:p>
          <a:p>
            <a:endParaRPr lang="en-GB" sz="3600" dirty="0"/>
          </a:p>
          <a:p>
            <a:endParaRPr lang="en-GB" sz="3600" dirty="0"/>
          </a:p>
          <a:p>
            <a:endParaRPr lang="en-GB" sz="36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6629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</a:rPr>
              <a:t>Back to Paint.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r>
              <a:rPr lang="en-GB" sz="4400" dirty="0">
                <a:solidFill>
                  <a:srgbClr val="FFFF00"/>
                </a:solidFill>
              </a:rPr>
              <a:t>Magnify your line.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What do you see . Be prepared to explain your answer.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" y="76200"/>
            <a:ext cx="9134475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76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561" y="2103438"/>
            <a:ext cx="2438400" cy="3840162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solidFill>
                  <a:srgbClr val="FFFF00"/>
                </a:solidFill>
              </a:rPr>
              <a:t>Can you draw a straight line the same way Paint does?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4" b="4352"/>
          <a:stretch/>
        </p:blipFill>
        <p:spPr bwMode="auto">
          <a:xfrm>
            <a:off x="573206" y="1371600"/>
            <a:ext cx="4784980" cy="5183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TASK ONE</a:t>
            </a:r>
          </a:p>
        </p:txBody>
      </p:sp>
    </p:spTree>
    <p:extLst>
      <p:ext uri="{BB962C8B-B14F-4D97-AF65-F5344CB8AC3E}">
        <p14:creationId xmlns:p14="http://schemas.microsoft.com/office/powerpoint/2010/main" val="106582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84860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TASK TWO</a:t>
            </a:r>
          </a:p>
        </p:txBody>
      </p:sp>
    </p:spTree>
    <p:extLst>
      <p:ext uri="{BB962C8B-B14F-4D97-AF65-F5344CB8AC3E}">
        <p14:creationId xmlns:p14="http://schemas.microsoft.com/office/powerpoint/2010/main" val="4232347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300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Basic Sans SF</vt:lpstr>
      <vt:lpstr>Palatino Linotype</vt:lpstr>
      <vt:lpstr>Wingdings</vt:lpstr>
      <vt:lpstr>Elemental</vt:lpstr>
      <vt:lpstr>How hard is it for a computer to draw a straight line?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draw a straight line the same way Paint does?</vt:lpstr>
      <vt:lpstr>PowerPoint Presentation</vt:lpstr>
      <vt:lpstr>Bresenham's Line Algorithm</vt:lpstr>
      <vt:lpstr>PowerPoint Presentation</vt:lpstr>
      <vt:lpstr>PowerPoint Presentation</vt:lpstr>
      <vt:lpstr>Bresenham's Line Algorithm</vt:lpstr>
      <vt:lpstr>PowerPoint Presentation</vt:lpstr>
      <vt:lpstr>Write a poem about what you have learnt today.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can draw a straight line?</dc:title>
  <dc:creator>Dan</dc:creator>
  <cp:lastModifiedBy>Dan Aldred</cp:lastModifiedBy>
  <cp:revision>35</cp:revision>
  <dcterms:created xsi:type="dcterms:W3CDTF">2006-08-16T00:00:00Z</dcterms:created>
  <dcterms:modified xsi:type="dcterms:W3CDTF">2016-12-29T12:37:11Z</dcterms:modified>
</cp:coreProperties>
</file>